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06" r:id="rId1"/>
  </p:sldMasterIdLst>
  <p:notesMasterIdLst>
    <p:notesMasterId r:id="rId21"/>
  </p:notesMasterIdLst>
  <p:handoutMasterIdLst>
    <p:handoutMasterId r:id="rId22"/>
  </p:handoutMasterIdLst>
  <p:sldIdLst>
    <p:sldId id="401" r:id="rId2"/>
    <p:sldId id="259" r:id="rId3"/>
    <p:sldId id="404" r:id="rId4"/>
    <p:sldId id="405" r:id="rId5"/>
    <p:sldId id="409" r:id="rId6"/>
    <p:sldId id="407" r:id="rId7"/>
    <p:sldId id="408" r:id="rId8"/>
    <p:sldId id="411" r:id="rId9"/>
    <p:sldId id="412" r:id="rId10"/>
    <p:sldId id="413" r:id="rId11"/>
    <p:sldId id="414" r:id="rId12"/>
    <p:sldId id="416" r:id="rId13"/>
    <p:sldId id="415" r:id="rId14"/>
    <p:sldId id="418" r:id="rId15"/>
    <p:sldId id="423" r:id="rId16"/>
    <p:sldId id="419" r:id="rId17"/>
    <p:sldId id="420" r:id="rId18"/>
    <p:sldId id="421" r:id="rId19"/>
    <p:sldId id="424" r:id="rId20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2" pos="3839" userDrawn="1">
          <p15:clr>
            <a:srgbClr val="A4A3A4"/>
          </p15:clr>
        </p15:guide>
        <p15:guide id="24" orient="horz" pos="3908" userDrawn="1">
          <p15:clr>
            <a:srgbClr val="A4A3A4"/>
          </p15:clr>
        </p15:guide>
        <p15:guide id="25" orient="horz" pos="933" userDrawn="1">
          <p15:clr>
            <a:srgbClr val="A4A3A4"/>
          </p15:clr>
        </p15:guide>
        <p15:guide id="27" pos="7319" userDrawn="1">
          <p15:clr>
            <a:srgbClr val="A4A3A4"/>
          </p15:clr>
        </p15:guide>
        <p15:guide id="28" orient="horz" pos="1101" userDrawn="1">
          <p15:clr>
            <a:srgbClr val="A4A3A4"/>
          </p15:clr>
        </p15:guide>
        <p15:guide id="29" orient="horz" pos="4083" userDrawn="1">
          <p15:clr>
            <a:srgbClr val="A4A3A4"/>
          </p15:clr>
        </p15:guide>
        <p15:guide id="30" orient="horz" pos="4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 Bergner" initials="PB" lastIdx="0" clrIdx="0">
    <p:extLst>
      <p:ext uri="{19B8F6BF-5375-455C-9EA6-DF929625EA0E}">
        <p15:presenceInfo xmlns:p15="http://schemas.microsoft.com/office/powerpoint/2012/main" userId="c638f63f-e3d2-49c0-8fb1-ec38c1a347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E34"/>
    <a:srgbClr val="205CA0"/>
    <a:srgbClr val="CC8931"/>
    <a:srgbClr val="B7642E"/>
    <a:srgbClr val="41693D"/>
    <a:srgbClr val="E7A635"/>
    <a:srgbClr val="8D837B"/>
    <a:srgbClr val="847B74"/>
    <a:srgbClr val="A4231B"/>
    <a:srgbClr val="5EB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73" autoAdjust="0"/>
    <p:restoredTop sz="94011" autoAdjust="0"/>
  </p:normalViewPr>
  <p:slideViewPr>
    <p:cSldViewPr snapToGrid="0">
      <p:cViewPr varScale="1">
        <p:scale>
          <a:sx n="88" d="100"/>
          <a:sy n="88" d="100"/>
        </p:scale>
        <p:origin x="440" y="184"/>
      </p:cViewPr>
      <p:guideLst>
        <p:guide pos="3839"/>
        <p:guide orient="horz" pos="3908"/>
        <p:guide orient="horz" pos="933"/>
        <p:guide pos="7319"/>
        <p:guide orient="horz" pos="1101"/>
        <p:guide orient="horz" pos="4083"/>
        <p:guide orient="horz" pos="401"/>
      </p:guideLst>
    </p:cSldViewPr>
  </p:slideViewPr>
  <p:outlineViewPr>
    <p:cViewPr>
      <p:scale>
        <a:sx n="20" d="100"/>
        <a:sy n="20" d="100"/>
      </p:scale>
      <p:origin x="0" y="-17304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114" d="100"/>
        <a:sy n="114" d="100"/>
      </p:scale>
      <p:origin x="0" y="-1578"/>
    </p:cViewPr>
  </p:sorterViewPr>
  <p:notesViewPr>
    <p:cSldViewPr snapToGrid="0">
      <p:cViewPr varScale="1">
        <p:scale>
          <a:sx n="87" d="100"/>
          <a:sy n="87" d="100"/>
        </p:scale>
        <p:origin x="3864" y="1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62832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solidFill>
                  <a:schemeClr val="accent1"/>
                </a:solidFill>
                <a:latin typeface="Salesforce Sans"/>
              </a:rPr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94638" y="0"/>
            <a:ext cx="15141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pPr algn="l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Date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96337"/>
            <a:ext cx="30378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rPr>
              <a:t>Copyright Salesforce 2017. Legal Terms and more here.</a:t>
            </a:r>
          </a:p>
        </p:txBody>
      </p:sp>
      <p:sp>
        <p:nvSpPr>
          <p:cNvPr id="6" name="Rectangle 5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grpSp>
        <p:nvGrpSpPr>
          <p:cNvPr id="8" name="Group 18"/>
          <p:cNvGrpSpPr>
            <a:grpSpLocks noChangeAspect="1"/>
          </p:cNvGrpSpPr>
          <p:nvPr/>
        </p:nvGrpSpPr>
        <p:grpSpPr bwMode="auto">
          <a:xfrm>
            <a:off x="6249040" y="8675676"/>
            <a:ext cx="611829" cy="428383"/>
            <a:chOff x="267" y="-340"/>
            <a:chExt cx="7144" cy="5002"/>
          </a:xfrm>
        </p:grpSpPr>
        <p:sp>
          <p:nvSpPr>
            <p:cNvPr id="9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0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1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2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5420497" y="0"/>
            <a:ext cx="0" cy="4777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504979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accent1"/>
                </a:solidFill>
                <a:latin typeface="Salesforce Sans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6485" y="0"/>
            <a:ext cx="1243915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6350">
            <a:solidFill>
              <a:schemeClr val="accent2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 flipV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alesforce Sans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Salesforce Sans"/>
              </a:defRPr>
            </a:lvl1pPr>
          </a:lstStyle>
          <a:p>
            <a:r>
              <a:rPr lang="en-US" dirty="0"/>
              <a:t>Copyright Salesforce 2017. Legal Terms and more here.</a:t>
            </a:r>
          </a:p>
        </p:txBody>
      </p:sp>
      <p:grpSp>
        <p:nvGrpSpPr>
          <p:cNvPr id="10" name="Group 18"/>
          <p:cNvGrpSpPr>
            <a:grpSpLocks noChangeAspect="1"/>
          </p:cNvGrpSpPr>
          <p:nvPr/>
        </p:nvGrpSpPr>
        <p:grpSpPr bwMode="auto"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2" name="Freeform 19"/>
            <p:cNvSpPr>
              <a:spLocks/>
            </p:cNvSpPr>
            <p:nvPr userDrawn="1"/>
          </p:nvSpPr>
          <p:spPr bwMode="auto">
            <a:xfrm>
              <a:off x="267" y="-340"/>
              <a:ext cx="7144" cy="5002"/>
            </a:xfrm>
            <a:custGeom>
              <a:avLst/>
              <a:gdLst>
                <a:gd name="T0" fmla="*/ 1257 w 3021"/>
                <a:gd name="T1" fmla="*/ 230 h 2114"/>
                <a:gd name="T2" fmla="*/ 1640 w 3021"/>
                <a:gd name="T3" fmla="*/ 66 h 2114"/>
                <a:gd name="T4" fmla="*/ 2106 w 3021"/>
                <a:gd name="T5" fmla="*/ 342 h 2114"/>
                <a:gd name="T6" fmla="*/ 2369 w 3021"/>
                <a:gd name="T7" fmla="*/ 286 h 2114"/>
                <a:gd name="T8" fmla="*/ 3021 w 3021"/>
                <a:gd name="T9" fmla="*/ 943 h 2114"/>
                <a:gd name="T10" fmla="*/ 2369 w 3021"/>
                <a:gd name="T11" fmla="*/ 1600 h 2114"/>
                <a:gd name="T12" fmla="*/ 2241 w 3021"/>
                <a:gd name="T13" fmla="*/ 1587 h 2114"/>
                <a:gd name="T14" fmla="*/ 1826 w 3021"/>
                <a:gd name="T15" fmla="*/ 1831 h 2114"/>
                <a:gd name="T16" fmla="*/ 1618 w 3021"/>
                <a:gd name="T17" fmla="*/ 1783 h 2114"/>
                <a:gd name="T18" fmla="*/ 1118 w 3021"/>
                <a:gd name="T19" fmla="*/ 2114 h 2114"/>
                <a:gd name="T20" fmla="*/ 608 w 3021"/>
                <a:gd name="T21" fmla="*/ 1758 h 2114"/>
                <a:gd name="T22" fmla="*/ 504 w 3021"/>
                <a:gd name="T23" fmla="*/ 1769 h 2114"/>
                <a:gd name="T24" fmla="*/ 0 w 3021"/>
                <a:gd name="T25" fmla="*/ 1260 h 2114"/>
                <a:gd name="T26" fmla="*/ 252 w 3021"/>
                <a:gd name="T27" fmla="*/ 819 h 2114"/>
                <a:gd name="T28" fmla="*/ 204 w 3021"/>
                <a:gd name="T29" fmla="*/ 586 h 2114"/>
                <a:gd name="T30" fmla="*/ 791 w 3021"/>
                <a:gd name="T31" fmla="*/ 0 h 2114"/>
                <a:gd name="T32" fmla="*/ 1257 w 3021"/>
                <a:gd name="T33" fmla="*/ 230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21" h="2114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3" name="Freeform 20"/>
            <p:cNvSpPr>
              <a:spLocks/>
            </p:cNvSpPr>
            <p:nvPr userDrawn="1"/>
          </p:nvSpPr>
          <p:spPr bwMode="auto">
            <a:xfrm>
              <a:off x="1298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4" name="Freeform 21"/>
            <p:cNvSpPr>
              <a:spLocks/>
            </p:cNvSpPr>
            <p:nvPr userDrawn="1"/>
          </p:nvSpPr>
          <p:spPr bwMode="auto">
            <a:xfrm>
              <a:off x="3443" y="1671"/>
              <a:ext cx="499" cy="672"/>
            </a:xfrm>
            <a:custGeom>
              <a:avLst/>
              <a:gdLst>
                <a:gd name="T0" fmla="*/ 2 w 211"/>
                <a:gd name="T1" fmla="*/ 246 h 284"/>
                <a:gd name="T2" fmla="*/ 3 w 211"/>
                <a:gd name="T3" fmla="*/ 253 h 284"/>
                <a:gd name="T4" fmla="*/ 20 w 211"/>
                <a:gd name="T5" fmla="*/ 263 h 284"/>
                <a:gd name="T6" fmla="*/ 111 w 211"/>
                <a:gd name="T7" fmla="*/ 284 h 284"/>
                <a:gd name="T8" fmla="*/ 211 w 211"/>
                <a:gd name="T9" fmla="*/ 199 h 284"/>
                <a:gd name="T10" fmla="*/ 211 w 211"/>
                <a:gd name="T11" fmla="*/ 197 h 284"/>
                <a:gd name="T12" fmla="*/ 127 w 211"/>
                <a:gd name="T13" fmla="*/ 118 h 284"/>
                <a:gd name="T14" fmla="*/ 122 w 211"/>
                <a:gd name="T15" fmla="*/ 116 h 284"/>
                <a:gd name="T16" fmla="*/ 64 w 211"/>
                <a:gd name="T17" fmla="*/ 77 h 284"/>
                <a:gd name="T18" fmla="*/ 64 w 211"/>
                <a:gd name="T19" fmla="*/ 76 h 284"/>
                <a:gd name="T20" fmla="*/ 104 w 211"/>
                <a:gd name="T21" fmla="*/ 46 h 284"/>
                <a:gd name="T22" fmla="*/ 183 w 211"/>
                <a:gd name="T23" fmla="*/ 66 h 284"/>
                <a:gd name="T24" fmla="*/ 191 w 211"/>
                <a:gd name="T25" fmla="*/ 64 h 284"/>
                <a:gd name="T26" fmla="*/ 203 w 211"/>
                <a:gd name="T27" fmla="*/ 30 h 284"/>
                <a:gd name="T28" fmla="*/ 200 w 211"/>
                <a:gd name="T29" fmla="*/ 23 h 284"/>
                <a:gd name="T30" fmla="*/ 112 w 211"/>
                <a:gd name="T31" fmla="*/ 0 h 284"/>
                <a:gd name="T32" fmla="*/ 105 w 211"/>
                <a:gd name="T33" fmla="*/ 0 h 284"/>
                <a:gd name="T34" fmla="*/ 9 w 211"/>
                <a:gd name="T35" fmla="*/ 83 h 284"/>
                <a:gd name="T36" fmla="*/ 9 w 211"/>
                <a:gd name="T37" fmla="*/ 84 h 284"/>
                <a:gd name="T38" fmla="*/ 94 w 211"/>
                <a:gd name="T39" fmla="*/ 164 h 284"/>
                <a:gd name="T40" fmla="*/ 100 w 211"/>
                <a:gd name="T41" fmla="*/ 166 h 284"/>
                <a:gd name="T42" fmla="*/ 156 w 211"/>
                <a:gd name="T43" fmla="*/ 204 h 284"/>
                <a:gd name="T44" fmla="*/ 156 w 211"/>
                <a:gd name="T45" fmla="*/ 205 h 284"/>
                <a:gd name="T46" fmla="*/ 112 w 211"/>
                <a:gd name="T47" fmla="*/ 239 h 284"/>
                <a:gd name="T48" fmla="*/ 32 w 211"/>
                <a:gd name="T49" fmla="*/ 216 h 284"/>
                <a:gd name="T50" fmla="*/ 22 w 211"/>
                <a:gd name="T51" fmla="*/ 209 h 284"/>
                <a:gd name="T52" fmla="*/ 14 w 211"/>
                <a:gd name="T53" fmla="*/ 212 h 284"/>
                <a:gd name="T54" fmla="*/ 2 w 211"/>
                <a:gd name="T55" fmla="*/ 24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1" h="284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5" name="Freeform 22"/>
            <p:cNvSpPr>
              <a:spLocks noEditPoints="1"/>
            </p:cNvSpPr>
            <p:nvPr userDrawn="1"/>
          </p:nvSpPr>
          <p:spPr bwMode="auto">
            <a:xfrm>
              <a:off x="4455" y="1671"/>
              <a:ext cx="596" cy="672"/>
            </a:xfrm>
            <a:custGeom>
              <a:avLst/>
              <a:gdLst>
                <a:gd name="T0" fmla="*/ 245 w 252"/>
                <a:gd name="T1" fmla="*/ 87 h 284"/>
                <a:gd name="T2" fmla="*/ 221 w 252"/>
                <a:gd name="T3" fmla="*/ 42 h 284"/>
                <a:gd name="T4" fmla="*/ 181 w 252"/>
                <a:gd name="T5" fmla="*/ 12 h 284"/>
                <a:gd name="T6" fmla="*/ 126 w 252"/>
                <a:gd name="T7" fmla="*/ 0 h 284"/>
                <a:gd name="T8" fmla="*/ 71 w 252"/>
                <a:gd name="T9" fmla="*/ 12 h 284"/>
                <a:gd name="T10" fmla="*/ 31 w 252"/>
                <a:gd name="T11" fmla="*/ 42 h 284"/>
                <a:gd name="T12" fmla="*/ 7 w 252"/>
                <a:gd name="T13" fmla="*/ 87 h 284"/>
                <a:gd name="T14" fmla="*/ 0 w 252"/>
                <a:gd name="T15" fmla="*/ 142 h 284"/>
                <a:gd name="T16" fmla="*/ 7 w 252"/>
                <a:gd name="T17" fmla="*/ 198 h 284"/>
                <a:gd name="T18" fmla="*/ 31 w 252"/>
                <a:gd name="T19" fmla="*/ 243 h 284"/>
                <a:gd name="T20" fmla="*/ 71 w 252"/>
                <a:gd name="T21" fmla="*/ 273 h 284"/>
                <a:gd name="T22" fmla="*/ 126 w 252"/>
                <a:gd name="T23" fmla="*/ 284 h 284"/>
                <a:gd name="T24" fmla="*/ 181 w 252"/>
                <a:gd name="T25" fmla="*/ 273 h 284"/>
                <a:gd name="T26" fmla="*/ 221 w 252"/>
                <a:gd name="T27" fmla="*/ 243 h 284"/>
                <a:gd name="T28" fmla="*/ 245 w 252"/>
                <a:gd name="T29" fmla="*/ 198 h 284"/>
                <a:gd name="T30" fmla="*/ 252 w 252"/>
                <a:gd name="T31" fmla="*/ 142 h 284"/>
                <a:gd name="T32" fmla="*/ 245 w 252"/>
                <a:gd name="T33" fmla="*/ 87 h 284"/>
                <a:gd name="T34" fmla="*/ 193 w 252"/>
                <a:gd name="T35" fmla="*/ 142 h 284"/>
                <a:gd name="T36" fmla="*/ 176 w 252"/>
                <a:gd name="T37" fmla="*/ 213 h 284"/>
                <a:gd name="T38" fmla="*/ 126 w 252"/>
                <a:gd name="T39" fmla="*/ 237 h 284"/>
                <a:gd name="T40" fmla="*/ 76 w 252"/>
                <a:gd name="T41" fmla="*/ 213 h 284"/>
                <a:gd name="T42" fmla="*/ 60 w 252"/>
                <a:gd name="T43" fmla="*/ 142 h 284"/>
                <a:gd name="T44" fmla="*/ 76 w 252"/>
                <a:gd name="T45" fmla="*/ 72 h 284"/>
                <a:gd name="T46" fmla="*/ 126 w 252"/>
                <a:gd name="T47" fmla="*/ 48 h 284"/>
                <a:gd name="T48" fmla="*/ 176 w 252"/>
                <a:gd name="T49" fmla="*/ 72 h 284"/>
                <a:gd name="T50" fmla="*/ 193 w 252"/>
                <a:gd name="T51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284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6" name="Freeform 23"/>
            <p:cNvSpPr>
              <a:spLocks/>
            </p:cNvSpPr>
            <p:nvPr userDrawn="1"/>
          </p:nvSpPr>
          <p:spPr bwMode="auto">
            <a:xfrm>
              <a:off x="5566" y="1671"/>
              <a:ext cx="507" cy="670"/>
            </a:xfrm>
            <a:custGeom>
              <a:avLst/>
              <a:gdLst>
                <a:gd name="T0" fmla="*/ 199 w 214"/>
                <a:gd name="T1" fmla="*/ 229 h 283"/>
                <a:gd name="T2" fmla="*/ 193 w 214"/>
                <a:gd name="T3" fmla="*/ 226 h 283"/>
                <a:gd name="T4" fmla="*/ 169 w 214"/>
                <a:gd name="T5" fmla="*/ 233 h 283"/>
                <a:gd name="T6" fmla="*/ 140 w 214"/>
                <a:gd name="T7" fmla="*/ 235 h 283"/>
                <a:gd name="T8" fmla="*/ 81 w 214"/>
                <a:gd name="T9" fmla="*/ 213 h 283"/>
                <a:gd name="T10" fmla="*/ 59 w 214"/>
                <a:gd name="T11" fmla="*/ 142 h 283"/>
                <a:gd name="T12" fmla="*/ 79 w 214"/>
                <a:gd name="T13" fmla="*/ 74 h 283"/>
                <a:gd name="T14" fmla="*/ 136 w 214"/>
                <a:gd name="T15" fmla="*/ 49 h 283"/>
                <a:gd name="T16" fmla="*/ 191 w 214"/>
                <a:gd name="T17" fmla="*/ 56 h 283"/>
                <a:gd name="T18" fmla="*/ 197 w 214"/>
                <a:gd name="T19" fmla="*/ 53 h 283"/>
                <a:gd name="T20" fmla="*/ 210 w 214"/>
                <a:gd name="T21" fmla="*/ 18 h 283"/>
                <a:gd name="T22" fmla="*/ 206 w 214"/>
                <a:gd name="T23" fmla="*/ 11 h 283"/>
                <a:gd name="T24" fmla="*/ 172 w 214"/>
                <a:gd name="T25" fmla="*/ 3 h 283"/>
                <a:gd name="T26" fmla="*/ 133 w 214"/>
                <a:gd name="T27" fmla="*/ 0 h 283"/>
                <a:gd name="T28" fmla="*/ 75 w 214"/>
                <a:gd name="T29" fmla="*/ 11 h 283"/>
                <a:gd name="T30" fmla="*/ 34 w 214"/>
                <a:gd name="T31" fmla="*/ 41 h 283"/>
                <a:gd name="T32" fmla="*/ 9 w 214"/>
                <a:gd name="T33" fmla="*/ 86 h 283"/>
                <a:gd name="T34" fmla="*/ 0 w 214"/>
                <a:gd name="T35" fmla="*/ 142 h 283"/>
                <a:gd name="T36" fmla="*/ 35 w 214"/>
                <a:gd name="T37" fmla="*/ 245 h 283"/>
                <a:gd name="T38" fmla="*/ 137 w 214"/>
                <a:gd name="T39" fmla="*/ 283 h 283"/>
                <a:gd name="T40" fmla="*/ 210 w 214"/>
                <a:gd name="T41" fmla="*/ 270 h 283"/>
                <a:gd name="T42" fmla="*/ 212 w 214"/>
                <a:gd name="T43" fmla="*/ 264 h 283"/>
                <a:gd name="T44" fmla="*/ 199 w 214"/>
                <a:gd name="T45" fmla="*/ 229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4" h="283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7" name="Freeform 24"/>
            <p:cNvSpPr>
              <a:spLocks noEditPoints="1"/>
            </p:cNvSpPr>
            <p:nvPr userDrawn="1"/>
          </p:nvSpPr>
          <p:spPr bwMode="auto">
            <a:xfrm>
              <a:off x="6108" y="1671"/>
              <a:ext cx="582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8" name="Freeform 25"/>
            <p:cNvSpPr>
              <a:spLocks noEditPoints="1"/>
            </p:cNvSpPr>
            <p:nvPr userDrawn="1"/>
          </p:nvSpPr>
          <p:spPr bwMode="auto">
            <a:xfrm>
              <a:off x="2793" y="1671"/>
              <a:ext cx="581" cy="672"/>
            </a:xfrm>
            <a:custGeom>
              <a:avLst/>
              <a:gdLst>
                <a:gd name="T0" fmla="*/ 235 w 246"/>
                <a:gd name="T1" fmla="*/ 77 h 284"/>
                <a:gd name="T2" fmla="*/ 213 w 246"/>
                <a:gd name="T3" fmla="*/ 36 h 284"/>
                <a:gd name="T4" fmla="*/ 179 w 246"/>
                <a:gd name="T5" fmla="*/ 11 h 284"/>
                <a:gd name="T6" fmla="*/ 129 w 246"/>
                <a:gd name="T7" fmla="*/ 0 h 284"/>
                <a:gd name="T8" fmla="*/ 71 w 246"/>
                <a:gd name="T9" fmla="*/ 12 h 284"/>
                <a:gd name="T10" fmla="*/ 31 w 246"/>
                <a:gd name="T11" fmla="*/ 42 h 284"/>
                <a:gd name="T12" fmla="*/ 7 w 246"/>
                <a:gd name="T13" fmla="*/ 88 h 284"/>
                <a:gd name="T14" fmla="*/ 0 w 246"/>
                <a:gd name="T15" fmla="*/ 144 h 284"/>
                <a:gd name="T16" fmla="*/ 8 w 246"/>
                <a:gd name="T17" fmla="*/ 200 h 284"/>
                <a:gd name="T18" fmla="*/ 33 w 246"/>
                <a:gd name="T19" fmla="*/ 244 h 284"/>
                <a:gd name="T20" fmla="*/ 77 w 246"/>
                <a:gd name="T21" fmla="*/ 273 h 284"/>
                <a:gd name="T22" fmla="*/ 141 w 246"/>
                <a:gd name="T23" fmla="*/ 284 h 284"/>
                <a:gd name="T24" fmla="*/ 229 w 246"/>
                <a:gd name="T25" fmla="*/ 266 h 284"/>
                <a:gd name="T26" fmla="*/ 230 w 246"/>
                <a:gd name="T27" fmla="*/ 258 h 284"/>
                <a:gd name="T28" fmla="*/ 219 w 246"/>
                <a:gd name="T29" fmla="*/ 226 h 284"/>
                <a:gd name="T30" fmla="*/ 212 w 246"/>
                <a:gd name="T31" fmla="*/ 223 h 284"/>
                <a:gd name="T32" fmla="*/ 140 w 246"/>
                <a:gd name="T33" fmla="*/ 236 h 284"/>
                <a:gd name="T34" fmla="*/ 80 w 246"/>
                <a:gd name="T35" fmla="*/ 215 h 284"/>
                <a:gd name="T36" fmla="*/ 60 w 246"/>
                <a:gd name="T37" fmla="*/ 157 h 284"/>
                <a:gd name="T38" fmla="*/ 235 w 246"/>
                <a:gd name="T39" fmla="*/ 157 h 284"/>
                <a:gd name="T40" fmla="*/ 240 w 246"/>
                <a:gd name="T41" fmla="*/ 152 h 284"/>
                <a:gd name="T42" fmla="*/ 235 w 246"/>
                <a:gd name="T43" fmla="*/ 77 h 284"/>
                <a:gd name="T44" fmla="*/ 61 w 246"/>
                <a:gd name="T45" fmla="*/ 113 h 284"/>
                <a:gd name="T46" fmla="*/ 75 w 246"/>
                <a:gd name="T47" fmla="*/ 72 h 284"/>
                <a:gd name="T48" fmla="*/ 125 w 246"/>
                <a:gd name="T49" fmla="*/ 47 h 284"/>
                <a:gd name="T50" fmla="*/ 174 w 246"/>
                <a:gd name="T51" fmla="*/ 72 h 284"/>
                <a:gd name="T52" fmla="*/ 186 w 246"/>
                <a:gd name="T53" fmla="*/ 113 h 284"/>
                <a:gd name="T54" fmla="*/ 61 w 246"/>
                <a:gd name="T55" fmla="*/ 11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6" h="284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19" name="Freeform 26"/>
            <p:cNvSpPr>
              <a:spLocks noEditPoints="1"/>
            </p:cNvSpPr>
            <p:nvPr userDrawn="1"/>
          </p:nvSpPr>
          <p:spPr bwMode="auto">
            <a:xfrm>
              <a:off x="1870" y="1671"/>
              <a:ext cx="537" cy="672"/>
            </a:xfrm>
            <a:custGeom>
              <a:avLst/>
              <a:gdLst>
                <a:gd name="T0" fmla="*/ 142 w 227"/>
                <a:gd name="T1" fmla="*/ 105 h 284"/>
                <a:gd name="T2" fmla="*/ 115 w 227"/>
                <a:gd name="T3" fmla="*/ 104 h 284"/>
                <a:gd name="T4" fmla="*/ 72 w 227"/>
                <a:gd name="T5" fmla="*/ 110 h 284"/>
                <a:gd name="T6" fmla="*/ 35 w 227"/>
                <a:gd name="T7" fmla="*/ 127 h 284"/>
                <a:gd name="T8" fmla="*/ 10 w 227"/>
                <a:gd name="T9" fmla="*/ 156 h 284"/>
                <a:gd name="T10" fmla="*/ 0 w 227"/>
                <a:gd name="T11" fmla="*/ 196 h 284"/>
                <a:gd name="T12" fmla="*/ 8 w 227"/>
                <a:gd name="T13" fmla="*/ 236 h 284"/>
                <a:gd name="T14" fmla="*/ 31 w 227"/>
                <a:gd name="T15" fmla="*/ 263 h 284"/>
                <a:gd name="T16" fmla="*/ 67 w 227"/>
                <a:gd name="T17" fmla="*/ 279 h 284"/>
                <a:gd name="T18" fmla="*/ 113 w 227"/>
                <a:gd name="T19" fmla="*/ 284 h 284"/>
                <a:gd name="T20" fmla="*/ 166 w 227"/>
                <a:gd name="T21" fmla="*/ 279 h 284"/>
                <a:gd name="T22" fmla="*/ 210 w 227"/>
                <a:gd name="T23" fmla="*/ 271 h 284"/>
                <a:gd name="T24" fmla="*/ 223 w 227"/>
                <a:gd name="T25" fmla="*/ 267 h 284"/>
                <a:gd name="T26" fmla="*/ 227 w 227"/>
                <a:gd name="T27" fmla="*/ 262 h 284"/>
                <a:gd name="T28" fmla="*/ 227 w 227"/>
                <a:gd name="T29" fmla="*/ 102 h 284"/>
                <a:gd name="T30" fmla="*/ 199 w 227"/>
                <a:gd name="T31" fmla="*/ 24 h 284"/>
                <a:gd name="T32" fmla="*/ 118 w 227"/>
                <a:gd name="T33" fmla="*/ 0 h 284"/>
                <a:gd name="T34" fmla="*/ 72 w 227"/>
                <a:gd name="T35" fmla="*/ 4 h 284"/>
                <a:gd name="T36" fmla="*/ 18 w 227"/>
                <a:gd name="T37" fmla="*/ 24 h 284"/>
                <a:gd name="T38" fmla="*/ 16 w 227"/>
                <a:gd name="T39" fmla="*/ 31 h 284"/>
                <a:gd name="T40" fmla="*/ 28 w 227"/>
                <a:gd name="T41" fmla="*/ 64 h 284"/>
                <a:gd name="T42" fmla="*/ 34 w 227"/>
                <a:gd name="T43" fmla="*/ 67 h 284"/>
                <a:gd name="T44" fmla="*/ 37 w 227"/>
                <a:gd name="T45" fmla="*/ 66 h 284"/>
                <a:gd name="T46" fmla="*/ 113 w 227"/>
                <a:gd name="T47" fmla="*/ 48 h 284"/>
                <a:gd name="T48" fmla="*/ 157 w 227"/>
                <a:gd name="T49" fmla="*/ 59 h 284"/>
                <a:gd name="T50" fmla="*/ 171 w 227"/>
                <a:gd name="T51" fmla="*/ 101 h 284"/>
                <a:gd name="T52" fmla="*/ 171 w 227"/>
                <a:gd name="T53" fmla="*/ 109 h 284"/>
                <a:gd name="T54" fmla="*/ 142 w 227"/>
                <a:gd name="T55" fmla="*/ 105 h 284"/>
                <a:gd name="T56" fmla="*/ 72 w 227"/>
                <a:gd name="T57" fmla="*/ 228 h 284"/>
                <a:gd name="T58" fmla="*/ 62 w 227"/>
                <a:gd name="T59" fmla="*/ 218 h 284"/>
                <a:gd name="T60" fmla="*/ 57 w 227"/>
                <a:gd name="T61" fmla="*/ 195 h 284"/>
                <a:gd name="T62" fmla="*/ 73 w 227"/>
                <a:gd name="T63" fmla="*/ 161 h 284"/>
                <a:gd name="T64" fmla="*/ 123 w 227"/>
                <a:gd name="T65" fmla="*/ 148 h 284"/>
                <a:gd name="T66" fmla="*/ 171 w 227"/>
                <a:gd name="T67" fmla="*/ 152 h 284"/>
                <a:gd name="T68" fmla="*/ 171 w 227"/>
                <a:gd name="T69" fmla="*/ 232 h 284"/>
                <a:gd name="T70" fmla="*/ 171 w 227"/>
                <a:gd name="T71" fmla="*/ 232 h 284"/>
                <a:gd name="T72" fmla="*/ 124 w 227"/>
                <a:gd name="T73" fmla="*/ 238 h 284"/>
                <a:gd name="T74" fmla="*/ 72 w 227"/>
                <a:gd name="T75" fmla="*/ 228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284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0" name="Freeform 27"/>
            <p:cNvSpPr>
              <a:spLocks/>
            </p:cNvSpPr>
            <p:nvPr userDrawn="1"/>
          </p:nvSpPr>
          <p:spPr bwMode="auto">
            <a:xfrm>
              <a:off x="5162" y="1676"/>
              <a:ext cx="386" cy="653"/>
            </a:xfrm>
            <a:custGeom>
              <a:avLst/>
              <a:gdLst>
                <a:gd name="T0" fmla="*/ 162 w 163"/>
                <a:gd name="T1" fmla="*/ 13 h 276"/>
                <a:gd name="T2" fmla="*/ 159 w 163"/>
                <a:gd name="T3" fmla="*/ 7 h 276"/>
                <a:gd name="T4" fmla="*/ 130 w 163"/>
                <a:gd name="T5" fmla="*/ 2 h 276"/>
                <a:gd name="T6" fmla="*/ 85 w 163"/>
                <a:gd name="T7" fmla="*/ 9 h 276"/>
                <a:gd name="T8" fmla="*/ 55 w 163"/>
                <a:gd name="T9" fmla="*/ 31 h 276"/>
                <a:gd name="T10" fmla="*/ 55 w 163"/>
                <a:gd name="T11" fmla="*/ 9 h 276"/>
                <a:gd name="T12" fmla="*/ 50 w 163"/>
                <a:gd name="T13" fmla="*/ 4 h 276"/>
                <a:gd name="T14" fmla="*/ 5 w 163"/>
                <a:gd name="T15" fmla="*/ 4 h 276"/>
                <a:gd name="T16" fmla="*/ 0 w 163"/>
                <a:gd name="T17" fmla="*/ 9 h 276"/>
                <a:gd name="T18" fmla="*/ 0 w 163"/>
                <a:gd name="T19" fmla="*/ 270 h 276"/>
                <a:gd name="T20" fmla="*/ 6 w 163"/>
                <a:gd name="T21" fmla="*/ 276 h 276"/>
                <a:gd name="T22" fmla="*/ 52 w 163"/>
                <a:gd name="T23" fmla="*/ 276 h 276"/>
                <a:gd name="T24" fmla="*/ 57 w 163"/>
                <a:gd name="T25" fmla="*/ 270 h 276"/>
                <a:gd name="T26" fmla="*/ 57 w 163"/>
                <a:gd name="T27" fmla="*/ 140 h 276"/>
                <a:gd name="T28" fmla="*/ 63 w 163"/>
                <a:gd name="T29" fmla="*/ 94 h 276"/>
                <a:gd name="T30" fmla="*/ 78 w 163"/>
                <a:gd name="T31" fmla="*/ 68 h 276"/>
                <a:gd name="T32" fmla="*/ 100 w 163"/>
                <a:gd name="T33" fmla="*/ 55 h 276"/>
                <a:gd name="T34" fmla="*/ 123 w 163"/>
                <a:gd name="T35" fmla="*/ 52 h 276"/>
                <a:gd name="T36" fmla="*/ 142 w 163"/>
                <a:gd name="T37" fmla="*/ 54 h 276"/>
                <a:gd name="T38" fmla="*/ 149 w 163"/>
                <a:gd name="T39" fmla="*/ 50 h 276"/>
                <a:gd name="T40" fmla="*/ 162 w 163"/>
                <a:gd name="T41" fmla="*/ 1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276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1" name="Freeform 28"/>
            <p:cNvSpPr>
              <a:spLocks/>
            </p:cNvSpPr>
            <p:nvPr userDrawn="1"/>
          </p:nvSpPr>
          <p:spPr bwMode="auto">
            <a:xfrm>
              <a:off x="3807" y="1406"/>
              <a:ext cx="728" cy="1219"/>
            </a:xfrm>
            <a:custGeom>
              <a:avLst/>
              <a:gdLst>
                <a:gd name="T0" fmla="*/ 303 w 308"/>
                <a:gd name="T1" fmla="*/ 6 h 515"/>
                <a:gd name="T2" fmla="*/ 286 w 308"/>
                <a:gd name="T3" fmla="*/ 2 h 515"/>
                <a:gd name="T4" fmla="*/ 262 w 308"/>
                <a:gd name="T5" fmla="*/ 0 h 515"/>
                <a:gd name="T6" fmla="*/ 188 w 308"/>
                <a:gd name="T7" fmla="*/ 27 h 515"/>
                <a:gd name="T8" fmla="*/ 153 w 308"/>
                <a:gd name="T9" fmla="*/ 106 h 515"/>
                <a:gd name="T10" fmla="*/ 151 w 308"/>
                <a:gd name="T11" fmla="*/ 118 h 515"/>
                <a:gd name="T12" fmla="*/ 111 w 308"/>
                <a:gd name="T13" fmla="*/ 118 h 515"/>
                <a:gd name="T14" fmla="*/ 105 w 308"/>
                <a:gd name="T15" fmla="*/ 123 h 515"/>
                <a:gd name="T16" fmla="*/ 99 w 308"/>
                <a:gd name="T17" fmla="*/ 159 h 515"/>
                <a:gd name="T18" fmla="*/ 104 w 308"/>
                <a:gd name="T19" fmla="*/ 165 h 515"/>
                <a:gd name="T20" fmla="*/ 143 w 308"/>
                <a:gd name="T21" fmla="*/ 165 h 515"/>
                <a:gd name="T22" fmla="*/ 104 w 308"/>
                <a:gd name="T23" fmla="*/ 384 h 515"/>
                <a:gd name="T24" fmla="*/ 93 w 308"/>
                <a:gd name="T25" fmla="*/ 427 h 515"/>
                <a:gd name="T26" fmla="*/ 81 w 308"/>
                <a:gd name="T27" fmla="*/ 452 h 515"/>
                <a:gd name="T28" fmla="*/ 65 w 308"/>
                <a:gd name="T29" fmla="*/ 464 h 515"/>
                <a:gd name="T30" fmla="*/ 44 w 308"/>
                <a:gd name="T31" fmla="*/ 467 h 515"/>
                <a:gd name="T32" fmla="*/ 30 w 308"/>
                <a:gd name="T33" fmla="*/ 466 h 515"/>
                <a:gd name="T34" fmla="*/ 21 w 308"/>
                <a:gd name="T35" fmla="*/ 463 h 515"/>
                <a:gd name="T36" fmla="*/ 15 w 308"/>
                <a:gd name="T37" fmla="*/ 466 h 515"/>
                <a:gd name="T38" fmla="*/ 2 w 308"/>
                <a:gd name="T39" fmla="*/ 501 h 515"/>
                <a:gd name="T40" fmla="*/ 4 w 308"/>
                <a:gd name="T41" fmla="*/ 508 h 515"/>
                <a:gd name="T42" fmla="*/ 20 w 308"/>
                <a:gd name="T43" fmla="*/ 513 h 515"/>
                <a:gd name="T44" fmla="*/ 46 w 308"/>
                <a:gd name="T45" fmla="*/ 515 h 515"/>
                <a:gd name="T46" fmla="*/ 89 w 308"/>
                <a:gd name="T47" fmla="*/ 509 h 515"/>
                <a:gd name="T48" fmla="*/ 121 w 308"/>
                <a:gd name="T49" fmla="*/ 486 h 515"/>
                <a:gd name="T50" fmla="*/ 144 w 308"/>
                <a:gd name="T51" fmla="*/ 447 h 515"/>
                <a:gd name="T52" fmla="*/ 159 w 308"/>
                <a:gd name="T53" fmla="*/ 388 h 515"/>
                <a:gd name="T54" fmla="*/ 199 w 308"/>
                <a:gd name="T55" fmla="*/ 165 h 515"/>
                <a:gd name="T56" fmla="*/ 257 w 308"/>
                <a:gd name="T57" fmla="*/ 165 h 515"/>
                <a:gd name="T58" fmla="*/ 262 w 308"/>
                <a:gd name="T59" fmla="*/ 160 h 515"/>
                <a:gd name="T60" fmla="*/ 269 w 308"/>
                <a:gd name="T61" fmla="*/ 123 h 515"/>
                <a:gd name="T62" fmla="*/ 263 w 308"/>
                <a:gd name="T63" fmla="*/ 118 h 515"/>
                <a:gd name="T64" fmla="*/ 207 w 308"/>
                <a:gd name="T65" fmla="*/ 118 h 515"/>
                <a:gd name="T66" fmla="*/ 217 w 308"/>
                <a:gd name="T67" fmla="*/ 78 h 515"/>
                <a:gd name="T68" fmla="*/ 229 w 308"/>
                <a:gd name="T69" fmla="*/ 60 h 515"/>
                <a:gd name="T70" fmla="*/ 243 w 308"/>
                <a:gd name="T71" fmla="*/ 51 h 515"/>
                <a:gd name="T72" fmla="*/ 262 w 308"/>
                <a:gd name="T73" fmla="*/ 48 h 515"/>
                <a:gd name="T74" fmla="*/ 277 w 308"/>
                <a:gd name="T75" fmla="*/ 49 h 515"/>
                <a:gd name="T76" fmla="*/ 286 w 308"/>
                <a:gd name="T77" fmla="*/ 51 h 515"/>
                <a:gd name="T78" fmla="*/ 293 w 308"/>
                <a:gd name="T79" fmla="*/ 49 h 515"/>
                <a:gd name="T80" fmla="*/ 307 w 308"/>
                <a:gd name="T81" fmla="*/ 12 h 515"/>
                <a:gd name="T82" fmla="*/ 303 w 308"/>
                <a:gd name="T83" fmla="*/ 6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08" h="515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  <p:sp>
          <p:nvSpPr>
            <p:cNvPr id="22" name="Freeform 29"/>
            <p:cNvSpPr>
              <a:spLocks/>
            </p:cNvSpPr>
            <p:nvPr userDrawn="1"/>
          </p:nvSpPr>
          <p:spPr bwMode="auto">
            <a:xfrm>
              <a:off x="2542" y="1421"/>
              <a:ext cx="132" cy="908"/>
            </a:xfrm>
            <a:custGeom>
              <a:avLst/>
              <a:gdLst>
                <a:gd name="T0" fmla="*/ 56 w 56"/>
                <a:gd name="T1" fmla="*/ 378 h 384"/>
                <a:gd name="T2" fmla="*/ 51 w 56"/>
                <a:gd name="T3" fmla="*/ 384 h 384"/>
                <a:gd name="T4" fmla="*/ 5 w 56"/>
                <a:gd name="T5" fmla="*/ 384 h 384"/>
                <a:gd name="T6" fmla="*/ 0 w 56"/>
                <a:gd name="T7" fmla="*/ 378 h 384"/>
                <a:gd name="T8" fmla="*/ 0 w 56"/>
                <a:gd name="T9" fmla="*/ 5 h 384"/>
                <a:gd name="T10" fmla="*/ 5 w 56"/>
                <a:gd name="T11" fmla="*/ 0 h 384"/>
                <a:gd name="T12" fmla="*/ 51 w 56"/>
                <a:gd name="T13" fmla="*/ 0 h 384"/>
                <a:gd name="T14" fmla="*/ 56 w 56"/>
                <a:gd name="T15" fmla="*/ 5 h 384"/>
                <a:gd name="T16" fmla="*/ 56 w 56"/>
                <a:gd name="T17" fmla="*/ 3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4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Salesforce San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5832389" y="0"/>
            <a:ext cx="0" cy="4695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004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000" kern="1200">
        <a:solidFill>
          <a:schemeClr val="tx1"/>
        </a:solidFill>
        <a:latin typeface="Salesforce Sans"/>
        <a:ea typeface="+mn-ea"/>
        <a:cs typeface="+mn-cs"/>
      </a:defRPr>
    </a:lvl1pPr>
    <a:lvl2pPr marL="4572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>
              <a:solidFill>
                <a:schemeClr val="tx1"/>
              </a:solidFill>
              <a:effectLst/>
              <a:latin typeface="Salesfor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442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8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13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5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 A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098833" y="2590618"/>
            <a:ext cx="5184284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2800" b="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098833" y="3889066"/>
            <a:ext cx="7695970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2098833" y="4862585"/>
            <a:ext cx="7695971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lang="en-US" sz="1400" b="0" i="0" kern="1200" spc="0" baseline="0" dirty="0" smtClean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098833" y="4627557"/>
            <a:ext cx="7695970" cy="247406"/>
          </a:xfrm>
        </p:spPr>
        <p:txBody>
          <a:bodyPr/>
          <a:lstStyle>
            <a:lvl1pPr marL="0" indent="0" algn="l">
              <a:lnSpc>
                <a:spcPct val="95000"/>
              </a:lnSpc>
              <a:spcBef>
                <a:spcPts val="0"/>
              </a:spcBef>
              <a:buFont typeface="Arial" charset="0"/>
              <a:buNone/>
              <a:defRPr sz="14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93" y="4623277"/>
            <a:ext cx="2492871" cy="2136125"/>
          </a:xfrm>
          <a:prstGeom prst="rect">
            <a:avLst/>
          </a:prstGeom>
        </p:spPr>
      </p:pic>
      <p:pic>
        <p:nvPicPr>
          <p:cNvPr id="8" name="pasted-image.pdf" descr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2042929" y="2453378"/>
            <a:ext cx="628455" cy="439999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390667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6529996"/>
      </p:ext>
    </p:extLst>
  </p:cSld>
  <p:clrMapOvr>
    <a:masterClrMapping/>
  </p:clrMapOvr>
  <p:transition>
    <p:fade/>
  </p:transition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30" name="Shape 677"/>
          <p:cNvSpPr/>
          <p:nvPr userDrawn="1"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3000"/>
            </a:srgbClr>
          </a:solidFill>
          <a:ln w="12700">
            <a:miter lim="400000"/>
          </a:ln>
        </p:spPr>
        <p:txBody>
          <a:bodyPr lIns="45711" tIns="45710" rIns="45711" bIns="45710"/>
          <a:lstStyle/>
          <a:p>
            <a:pPr defTabSz="914034">
              <a:def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42747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1303096"/>
      </p:ext>
    </p:extLst>
  </p:cSld>
  <p:clrMapOvr>
    <a:masterClrMapping/>
  </p:clrMapOvr>
  <p:transition>
    <p:fade/>
  </p:transition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2230197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Forest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990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499" y="1764286"/>
            <a:ext cx="10582053" cy="315315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1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igh Fores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3314319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w Plains -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13"/>
          <a:stretch/>
        </p:blipFill>
        <p:spPr>
          <a:xfrm>
            <a:off x="4" y="0"/>
            <a:ext cx="12188816" cy="17642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>
          <a:xfrm>
            <a:off x="4" y="565459"/>
            <a:ext cx="12188816" cy="6292541"/>
          </a:xfrm>
          <a:prstGeom prst="rect">
            <a:avLst/>
          </a:prstGeom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21180" y="5976427"/>
            <a:ext cx="416703" cy="745323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0" name="Drk Green Tree.png" descr="Drk Green Tree.png"/>
          <p:cNvPicPr>
            <a:picLocks noChangeAspect="1"/>
          </p:cNvPicPr>
          <p:nvPr userDrawn="1"/>
        </p:nvPicPr>
        <p:blipFill rotWithShape="1">
          <a:blip r:embed="rId3">
            <a:extLst/>
          </a:blip>
          <a:srcRect r="29477"/>
          <a:stretch/>
        </p:blipFill>
        <p:spPr>
          <a:xfrm>
            <a:off x="11905512" y="6056749"/>
            <a:ext cx="262200" cy="665001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lden-Tree.png" descr="Golden-Tree.png"/>
          <p:cNvPicPr>
            <a:picLocks noChangeAspect="1"/>
          </p:cNvPicPr>
          <p:nvPr userDrawn="1"/>
        </p:nvPicPr>
        <p:blipFill rotWithShape="1">
          <a:blip r:embed="rId5">
            <a:extLst/>
          </a:blip>
          <a:srcRect l="36158" t="1178" r="-12516" b="10074"/>
          <a:stretch/>
        </p:blipFill>
        <p:spPr>
          <a:xfrm flipH="1">
            <a:off x="11778629" y="5971906"/>
            <a:ext cx="410196" cy="785108"/>
          </a:xfrm>
          <a:prstGeom prst="rect">
            <a:avLst/>
          </a:prstGeom>
          <a:ln w="3175">
            <a:miter lim="400000"/>
          </a:ln>
        </p:spPr>
      </p:pic>
      <p:pic>
        <p:nvPicPr>
          <p:cNvPr id="14" name="Golden-Tree.png" descr="Golden-Tree.png"/>
          <p:cNvPicPr>
            <a:picLocks noChangeAspect="1"/>
          </p:cNvPicPr>
          <p:nvPr userDrawn="1"/>
        </p:nvPicPr>
        <p:blipFill rotWithShape="1">
          <a:blip r:embed="rId5">
            <a:extLst/>
          </a:blip>
          <a:srcRect l="35957" t="1178" b="1178"/>
          <a:stretch/>
        </p:blipFill>
        <p:spPr>
          <a:xfrm>
            <a:off x="4" y="5864329"/>
            <a:ext cx="376514" cy="945349"/>
          </a:xfrm>
          <a:prstGeom prst="rect">
            <a:avLst/>
          </a:prstGeom>
          <a:ln w="3175">
            <a:miter lim="400000"/>
          </a:ln>
        </p:spPr>
      </p:pic>
      <p:pic>
        <p:nvPicPr>
          <p:cNvPr id="21" name="Drk Green Tree.png" descr="Drk Green Tree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663431" y="6258157"/>
            <a:ext cx="278905" cy="498856"/>
          </a:xfrm>
          <a:prstGeom prst="rect">
            <a:avLst/>
          </a:prstGeom>
          <a:ln w="3175">
            <a:miter lim="400000"/>
          </a:ln>
        </p:spPr>
      </p:pic>
      <p:pic>
        <p:nvPicPr>
          <p:cNvPr id="22" name="Drk Green Tree.png" descr="Drk Green Tree.png"/>
          <p:cNvPicPr>
            <a:picLocks noChangeAspect="1"/>
          </p:cNvPicPr>
          <p:nvPr userDrawn="1"/>
        </p:nvPicPr>
        <p:blipFill rotWithShape="1">
          <a:blip r:embed="rId3">
            <a:extLst/>
          </a:blip>
          <a:srcRect l="7335" t="89865" r="69644" b="-7511"/>
          <a:stretch/>
        </p:blipFill>
        <p:spPr>
          <a:xfrm>
            <a:off x="12117753" y="6721750"/>
            <a:ext cx="73806" cy="101181"/>
          </a:xfrm>
          <a:prstGeom prst="rect">
            <a:avLst/>
          </a:prstGeom>
          <a:ln w="3175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w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3-Trees-2.png" descr="3-Trees-2.png"/>
          <p:cNvPicPr>
            <a:picLocks noChangeAspect="1"/>
          </p:cNvPicPr>
          <p:nvPr userDrawn="1"/>
        </p:nvPicPr>
        <p:blipFill rotWithShape="1">
          <a:blip r:embed="rId4">
            <a:extLst/>
          </a:blip>
          <a:srcRect l="1" t="1395" r="41303" b="1395"/>
          <a:stretch/>
        </p:blipFill>
        <p:spPr>
          <a:xfrm>
            <a:off x="11652860" y="5230122"/>
            <a:ext cx="532935" cy="1459989"/>
          </a:xfrm>
          <a:prstGeom prst="rect">
            <a:avLst/>
          </a:prstGeom>
          <a:ln w="3175">
            <a:miter lim="400000"/>
          </a:ln>
        </p:spPr>
      </p:pic>
      <p:pic>
        <p:nvPicPr>
          <p:cNvPr id="14" name="Golden-Tree.png" descr="Golden-Tree.png"/>
          <p:cNvPicPr>
            <a:picLocks noChangeAspect="1"/>
          </p:cNvPicPr>
          <p:nvPr userDrawn="1"/>
        </p:nvPicPr>
        <p:blipFill rotWithShape="1">
          <a:blip r:embed="rId5">
            <a:extLst/>
          </a:blip>
          <a:srcRect l="31382" t="1178" b="1178"/>
          <a:stretch/>
        </p:blipFill>
        <p:spPr>
          <a:xfrm>
            <a:off x="4" y="5413548"/>
            <a:ext cx="383455" cy="898591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55650" y="5614737"/>
            <a:ext cx="325715" cy="582580"/>
          </a:xfrm>
          <a:prstGeom prst="rect">
            <a:avLst/>
          </a:prstGeom>
          <a:ln w="3175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Pla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6776"/>
            <a:ext cx="12188816" cy="68562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4"/>
            <a:ext cx="11045952" cy="228955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itle 2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3-Trees-2.png" descr="3-Trees-2.png"/>
          <p:cNvPicPr>
            <a:picLocks noChangeAspect="1"/>
          </p:cNvPicPr>
          <p:nvPr userDrawn="1"/>
        </p:nvPicPr>
        <p:blipFill rotWithShape="1">
          <a:blip r:embed="rId4">
            <a:extLst/>
          </a:blip>
          <a:srcRect l="1" t="1395" r="41303" b="1395"/>
          <a:stretch/>
        </p:blipFill>
        <p:spPr>
          <a:xfrm>
            <a:off x="11652860" y="4401027"/>
            <a:ext cx="532935" cy="1459989"/>
          </a:xfrm>
          <a:prstGeom prst="rect">
            <a:avLst/>
          </a:prstGeom>
          <a:ln w="3175">
            <a:miter lim="400000"/>
          </a:ln>
        </p:spPr>
      </p:pic>
      <p:pic>
        <p:nvPicPr>
          <p:cNvPr id="11" name="Golden-Tree.png" descr="Golden-Tree.png"/>
          <p:cNvPicPr>
            <a:picLocks noChangeAspect="1"/>
          </p:cNvPicPr>
          <p:nvPr userDrawn="1"/>
        </p:nvPicPr>
        <p:blipFill rotWithShape="1">
          <a:blip r:embed="rId5">
            <a:extLst/>
          </a:blip>
          <a:srcRect l="31382" t="1178" b="1178"/>
          <a:stretch/>
        </p:blipFill>
        <p:spPr>
          <a:xfrm>
            <a:off x="4" y="4401027"/>
            <a:ext cx="383455" cy="898591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Drk Green Tree.png" descr="Drk Green Tree.png"/>
          <p:cNvPicPr>
            <a:picLocks noChangeAspect="1"/>
          </p:cNvPicPr>
          <p:nvPr userDrawn="1"/>
        </p:nvPicPr>
        <p:blipFill>
          <a:blip r:embed="rId6">
            <a:extLst/>
          </a:blip>
          <a:stretch>
            <a:fillRect/>
          </a:stretch>
        </p:blipFill>
        <p:spPr>
          <a:xfrm>
            <a:off x="244233" y="4559032"/>
            <a:ext cx="325715" cy="582580"/>
          </a:xfrm>
          <a:prstGeom prst="rect">
            <a:avLst/>
          </a:prstGeom>
          <a:ln w="3175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s - Right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12192000" cy="6857999"/>
            <a:chOff x="0" y="0"/>
            <a:chExt cx="12192000" cy="6857999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" t="-860" r="87221" b="1"/>
            <a:stretch/>
          </p:blipFill>
          <p:spPr>
            <a:xfrm flipH="1">
              <a:off x="0" y="0"/>
              <a:ext cx="1402080" cy="68579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" t="-860" r="-1" b="1"/>
            <a:stretch/>
          </p:blipFill>
          <p:spPr>
            <a:xfrm>
              <a:off x="1243584" y="0"/>
              <a:ext cx="10948416" cy="6857999"/>
            </a:xfrm>
            <a:prstGeom prst="rect">
              <a:avLst/>
            </a:prstGeom>
          </p:spPr>
        </p:pic>
      </p:grpSp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77926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B 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"/>
            <a:ext cx="12192000" cy="68656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500042" y="974446"/>
            <a:ext cx="6457971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3000" b="0" spc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510821" y="2272894"/>
            <a:ext cx="6447192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200" b="0" i="0" kern="1200" spc="0" baseline="0" dirty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 Placeholder 6"/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510821" y="3518602"/>
            <a:ext cx="6447193" cy="285093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600" b="0" i="0" kern="1200" spc="0" baseline="0" dirty="0" smtClean="0">
                <a:solidFill>
                  <a:schemeClr val="bg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10821" y="3264937"/>
            <a:ext cx="6447192" cy="247406"/>
          </a:xfrm>
        </p:spPr>
        <p:txBody>
          <a:bodyPr/>
          <a:lstStyle>
            <a:lvl1pPr algn="l">
              <a:lnSpc>
                <a:spcPct val="95000"/>
              </a:lnSpc>
              <a:spcBef>
                <a:spcPts val="0"/>
              </a:spcBef>
              <a:defRPr sz="1600" b="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Name of Presenter</a:t>
            </a:r>
            <a:r>
              <a:rPr lang="en-US" baseline="0" dirty="0"/>
              <a:t>, Title</a:t>
            </a:r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524061" y="514275"/>
            <a:ext cx="760431" cy="532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807" y="5366201"/>
            <a:ext cx="1650440" cy="1414251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3" t="19176" b="1"/>
          <a:stretch/>
        </p:blipFill>
        <p:spPr>
          <a:xfrm>
            <a:off x="0" y="0"/>
            <a:ext cx="1219572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6"/>
            <a:ext cx="11045952" cy="377926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Mountai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8" y="1786"/>
            <a:ext cx="12188824" cy="685621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8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82212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th-1.png" descr="Path-1.png"/>
          <p:cNvPicPr>
            <a:picLocks noChangeAspect="1"/>
          </p:cNvPicPr>
          <p:nvPr userDrawn="1"/>
        </p:nvPicPr>
        <p:blipFill rotWithShape="1">
          <a:blip r:embed="rId3">
            <a:extLst/>
          </a:blip>
          <a:srcRect t="-3116"/>
          <a:stretch/>
        </p:blipFill>
        <p:spPr>
          <a:xfrm flipH="1">
            <a:off x="7152637" y="6293923"/>
            <a:ext cx="1591743" cy="564077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Hil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6"/>
            <a:ext cx="12188823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4948891" cy="278866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Hil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821" cy="6856212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h - 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633"/>
            <a:ext cx="12193125" cy="6858633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7297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08766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0" b="2550"/>
          <a:stretch/>
        </p:blipFill>
        <p:spPr>
          <a:xfrm>
            <a:off x="0" y="1785"/>
            <a:ext cx="12188825" cy="6856214"/>
          </a:xfrm>
          <a:prstGeom prst="rect">
            <a:avLst/>
          </a:prstGeom>
        </p:spPr>
      </p:pic>
      <p:sp>
        <p:nvSpPr>
          <p:cNvPr id="51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45361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809073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7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125651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59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779336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083105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8695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3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005815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4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285453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492347" y="3805431"/>
            <a:ext cx="2071158" cy="850824"/>
          </a:xfrm>
        </p:spPr>
        <p:txBody>
          <a:bodyPr lIns="9144" anchor="t"/>
          <a:lstStyle>
            <a:lvl1pPr algn="ctr">
              <a:spcBef>
                <a:spcPts val="600"/>
              </a:spcBef>
              <a:defRPr sz="1200" spc="0" baseline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sz="1200" spc="0">
                <a:solidFill>
                  <a:schemeClr val="tx2"/>
                </a:solidFill>
              </a:defRPr>
            </a:lvl2pPr>
            <a:lvl3pPr marL="228600" indent="-6350">
              <a:buNone/>
              <a:defRPr sz="1400" spc="0" baseline="0">
                <a:solidFill>
                  <a:schemeClr val="bg1"/>
                </a:solidFill>
              </a:defRPr>
            </a:lvl3pPr>
            <a:lvl4pPr marL="228600" indent="-1588">
              <a:buNone/>
              <a:defRPr lang="en-US" sz="1800" kern="1200" spc="-5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1503" y="54755"/>
            <a:ext cx="11045825" cy="990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or Panelist Slide Title </a:t>
            </a:r>
            <a:r>
              <a:rPr lang="mr-IN" dirty="0"/>
              <a:t>–</a:t>
            </a:r>
            <a:r>
              <a:rPr lang="en-US" dirty="0"/>
              <a:t> 5 People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9" hasCustomPrompt="1"/>
          </p:nvPr>
        </p:nvSpPr>
        <p:spPr>
          <a:xfrm>
            <a:off x="7439845" y="3805431"/>
            <a:ext cx="2071010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9756422" y="3805431"/>
            <a:ext cx="2068626" cy="850824"/>
          </a:xfrm>
        </p:spPr>
        <p:txBody>
          <a:bodyPr vert="horz" lIns="9144" tIns="0" rIns="0" bIns="0" rtlCol="0" anchor="t">
            <a:noAutofit/>
          </a:bodyPr>
          <a:lstStyle>
            <a:lvl1pPr algn="ctr">
              <a:spcBef>
                <a:spcPts val="600"/>
              </a:spcBef>
              <a:defRPr lang="en-US" sz="1200" spc="0" dirty="0" smtClean="0">
                <a:solidFill>
                  <a:schemeClr val="accent2"/>
                </a:solidFill>
              </a:defRPr>
            </a:lvl1pPr>
            <a:lvl2pPr marL="0" indent="0" algn="ctr">
              <a:buClr>
                <a:schemeClr val="bg1"/>
              </a:buClr>
              <a:buNone/>
              <a:defRPr lang="en-US" sz="1200" spc="0" dirty="0" smtClean="0">
                <a:solidFill>
                  <a:schemeClr val="tx2"/>
                </a:solidFill>
              </a:defRPr>
            </a:lvl2pPr>
            <a:lvl3pPr>
              <a:defRPr lang="en-US" sz="1400" spc="0" dirty="0" smtClean="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Title and Email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1" hasCustomPrompt="1"/>
          </p:nvPr>
        </p:nvSpPr>
        <p:spPr>
          <a:xfrm>
            <a:off x="7399764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9716423" y="3228950"/>
            <a:ext cx="2148625" cy="498574"/>
          </a:xfrm>
        </p:spPr>
        <p:txBody>
          <a:bodyPr lIns="0" tIns="0" rIns="0" bIns="0" anchor="b">
            <a:noAutofit/>
          </a:bodyPr>
          <a:lstStyle>
            <a:lvl1pPr marL="0" indent="0" algn="ctr">
              <a:buClr>
                <a:schemeClr val="bg1"/>
              </a:buClr>
              <a:buNone/>
              <a:defRPr lang="en-US" sz="1400" b="1" kern="1200" spc="0" dirty="0">
                <a:solidFill>
                  <a:schemeClr val="accent2"/>
                </a:solidFill>
                <a:latin typeface="Salesforce Sans"/>
                <a:ea typeface="+mn-ea"/>
                <a:cs typeface="+mn-cs"/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33"/>
          </p:nvPr>
        </p:nvSpPr>
        <p:spPr>
          <a:xfrm>
            <a:off x="7595254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34"/>
          </p:nvPr>
        </p:nvSpPr>
        <p:spPr>
          <a:xfrm>
            <a:off x="9918771" y="1553040"/>
            <a:ext cx="1681950" cy="1678453"/>
          </a:xfrm>
          <a:prstGeom prst="ellipse">
            <a:avLst/>
          </a:prstGeom>
          <a:solidFill>
            <a:schemeClr val="bg2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marL="0" indent="0" algn="ctr">
              <a:buNone/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24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que Slide - 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387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88388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que Slide - B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027" b="-1016"/>
          <a:stretch/>
        </p:blipFill>
        <p:spPr>
          <a:xfrm>
            <a:off x="-1" y="0"/>
            <a:ext cx="12188825" cy="693479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672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95939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1"/>
          <a:stretch/>
        </p:blipFill>
        <p:spPr>
          <a:xfrm>
            <a:off x="8472489" y="0"/>
            <a:ext cx="2415562" cy="5386388"/>
          </a:xfrm>
          <a:prstGeom prst="rect">
            <a:avLst/>
          </a:prstGeom>
        </p:spPr>
      </p:pic>
      <p:pic>
        <p:nvPicPr>
          <p:cNvPr id="12" name="pasted-image.pdf" descr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que Slide - C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2269" cy="686377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78442" y="1804375"/>
            <a:ext cx="7165850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Segue Title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578442" y="2988376"/>
            <a:ext cx="7165850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8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7" y="1316476"/>
            <a:ext cx="1126104" cy="3211955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Big Idea - A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3"/>
            <a:ext cx="12188824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30790" y="1318099"/>
            <a:ext cx="7573928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30790" y="2491202"/>
            <a:ext cx="7573929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Big Idea - B">
    <p:bg>
      <p:bgPr>
        <a:gradFill flip="none" rotWithShape="1">
          <a:gsLst>
            <a:gs pos="100000">
              <a:srgbClr val="68E2B3"/>
            </a:gs>
            <a:gs pos="69000">
              <a:srgbClr val="4CC0D9"/>
            </a:gs>
            <a:gs pos="0">
              <a:srgbClr val="309FF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893"/>
            <a:ext cx="12188823" cy="685621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530790" y="2399839"/>
            <a:ext cx="7573928" cy="1115728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3600" b="0" spc="0" dirty="0">
                <a:solidFill>
                  <a:schemeClr val="bg1"/>
                </a:solidFill>
                <a:latin typeface="Salesforce Sans" charset="0"/>
                <a:ea typeface="Salesforce Sans" charset="0"/>
                <a:cs typeface="Salesforce Sans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Quote or Big Idea</a:t>
            </a:r>
          </a:p>
        </p:txBody>
      </p:sp>
      <p:sp>
        <p:nvSpPr>
          <p:cNvPr id="6" name="Text Placeholder 2"/>
          <p:cNvSpPr>
            <a:spLocks noGrp="1"/>
          </p:cNvSpPr>
          <p:nvPr userDrawn="1">
            <p:ph type="body" idx="11"/>
          </p:nvPr>
        </p:nvSpPr>
        <p:spPr>
          <a:xfrm>
            <a:off x="2530790" y="3572942"/>
            <a:ext cx="7573929" cy="927386"/>
          </a:xfr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200" b="0" i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Click to edit Master text styles</a:t>
            </a: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Intro Slide">
    <p:bg>
      <p:bgPr>
        <a:solidFill>
          <a:srgbClr val="178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1" cy="6856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3228959" y="1843064"/>
            <a:ext cx="3889376" cy="1298448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tabLst/>
              <a:defRPr sz="28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Name of Speaker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228959" y="3294614"/>
            <a:ext cx="3877185" cy="476932"/>
          </a:xfrm>
          <a:prstGeom prst="rect">
            <a:avLst/>
          </a:prstGeom>
        </p:spPr>
        <p:txBody>
          <a:bodyPr>
            <a:noAutofit/>
          </a:bodyPr>
          <a:lstStyle>
            <a:lvl1pPr marL="11113" indent="-1111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000" b="0" i="0" kern="1200" spc="0" baseline="0" dirty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 of Speaker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228959" y="4185979"/>
            <a:ext cx="3706498" cy="283731"/>
          </a:xfrm>
        </p:spPr>
        <p:txBody>
          <a:bodyPr/>
          <a:lstStyle>
            <a:lvl1pPr algn="l">
              <a:lnSpc>
                <a:spcPct val="90000"/>
              </a:lnSpc>
              <a:spcBef>
                <a:spcPts val="0"/>
              </a:spcBef>
              <a:defRPr sz="16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Email and Twitter</a:t>
            </a:r>
            <a:endParaRPr lang="en-US" baseline="0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Slide - S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" y="625"/>
            <a:ext cx="12189770" cy="6856746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0"/>
          </p:nvPr>
        </p:nvSpPr>
        <p:spPr>
          <a:xfrm>
            <a:off x="571500" y="1770886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bg1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pasted-image.pdf" descr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3311878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485033" y="1764285"/>
            <a:ext cx="7132419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4082011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ird Split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711623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400122" y="1764285"/>
            <a:ext cx="321733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8008552" y="1765301"/>
            <a:ext cx="0" cy="4222613"/>
          </a:xfrm>
          <a:prstGeom prst="line">
            <a:avLst/>
          </a:prstGeom>
          <a:ln w="9525" cmpd="sng">
            <a:solidFill>
              <a:schemeClr val="bg2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8043564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Clr>
                <a:schemeClr val="bg2"/>
              </a:buClr>
              <a:buSzPct val="80000"/>
              <a:buFont typeface="Wingdings" panose="05000000000000000000" pitchFamily="2" charset="2"/>
              <a:buNone/>
              <a:defRPr lang="en-US" sz="1600" kern="1200" spc="0" baseline="0" dirty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9"/>
          <p:cNvSpPr>
            <a:spLocks noGrp="1"/>
          </p:cNvSpPr>
          <p:nvPr>
            <p:ph type="body" sz="quarter" idx="32"/>
          </p:nvPr>
        </p:nvSpPr>
        <p:spPr>
          <a:xfrm>
            <a:off x="576072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9"/>
          <p:cNvSpPr>
            <a:spLocks noGrp="1"/>
          </p:cNvSpPr>
          <p:nvPr>
            <p:ph type="body" sz="quarter" idx="33"/>
          </p:nvPr>
        </p:nvSpPr>
        <p:spPr>
          <a:xfrm>
            <a:off x="4304013" y="1769752"/>
            <a:ext cx="3584448" cy="685800"/>
          </a:xfrm>
          <a:solidFill>
            <a:schemeClr val="tx1"/>
          </a:solidFill>
        </p:spPr>
        <p:txBody>
          <a:bodyPr wrap="none" lIns="91440" tIns="45720" rIns="91440" bIns="45720" anchor="ctr" anchorCtr="0">
            <a:normAutofit/>
          </a:bodyPr>
          <a:lstStyle>
            <a:lvl1pPr marL="0" indent="0" algn="ctr">
              <a:buNone/>
              <a:defRPr sz="16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7"/>
          </p:nvPr>
        </p:nvSpPr>
        <p:spPr>
          <a:xfrm>
            <a:off x="576072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3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4304013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4" name="Picture Placeholder 61"/>
          <p:cNvSpPr>
            <a:spLocks noGrp="1"/>
          </p:cNvSpPr>
          <p:nvPr>
            <p:ph type="pic" sz="quarter" idx="19"/>
          </p:nvPr>
        </p:nvSpPr>
        <p:spPr>
          <a:xfrm>
            <a:off x="8043564" y="2455552"/>
            <a:ext cx="3584448" cy="366286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0" y="1094584"/>
            <a:ext cx="11046984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</p:spPr>
        <p:txBody>
          <a:bodyPr/>
          <a:lstStyle>
            <a:lvl1pPr>
              <a:lnSpc>
                <a:spcPct val="95000"/>
              </a:lnSpc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34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516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-4859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0"/>
            <a:ext cx="11025649" cy="2449577"/>
          </a:xfrm>
          <a:prstGeom prst="rect">
            <a:avLst/>
          </a:prstGeom>
          <a:gradFill flip="none" rotWithShape="1">
            <a:gsLst>
              <a:gs pos="58000">
                <a:schemeClr val="tx1"/>
              </a:gs>
              <a:gs pos="100000">
                <a:srgbClr val="205CA0">
                  <a:alpha val="0"/>
                </a:srgbClr>
              </a:gs>
            </a:gsLst>
            <a:lin ang="0" scaled="1"/>
            <a:tileRect/>
          </a:gradFill>
        </p:spPr>
        <p:txBody>
          <a:bodyPr lIns="2560320" tIns="365760" rIns="4114800" bIns="182880" anchor="ctr" anchorCtr="0"/>
          <a:lstStyle>
            <a:lvl1pPr marL="111125" indent="-11112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  <a:latin typeface="Salesforce Sans"/>
                <a:cs typeface="Salesforce Sans"/>
              </a:defRPr>
            </a:lvl1pPr>
            <a:lvl2pPr marL="109538" indent="0">
              <a:spcBef>
                <a:spcPts val="400"/>
              </a:spcBef>
              <a:spcAft>
                <a:spcPts val="0"/>
              </a:spcAft>
              <a:buNone/>
              <a:tabLst/>
              <a:defRPr lang="en-US" sz="1600" kern="1200" spc="0" baseline="0" dirty="0" smtClean="0">
                <a:solidFill>
                  <a:schemeClr val="bg1"/>
                </a:solidFill>
                <a:latin typeface="Salesforce Sans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“Quote content”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0" name="Picture Placeholder 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5831537" y="-4859"/>
            <a:ext cx="6357291" cy="2445511"/>
          </a:xfrm>
          <a:prstGeom prst="rect">
            <a:avLst/>
          </a:prstGeom>
          <a:solidFill>
            <a:schemeClr val="bg2">
              <a:alpha val="64000"/>
            </a:schemeClr>
          </a:solidFill>
          <a:ln w="98425">
            <a:noFill/>
          </a:ln>
        </p:spPr>
        <p:txBody>
          <a:bodyPr lIns="1554480" rIns="365760" rtlCol="0" anchor="ctr">
            <a:noAutofit/>
          </a:bodyPr>
          <a:lstStyle>
            <a:lvl1pPr algn="ctr">
              <a:buNone/>
              <a:defRPr sz="16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to placeholder, click on icon or paste image into this window to add picture.  </a:t>
            </a:r>
            <a:br>
              <a:rPr lang="en-US" noProof="0" dirty="0"/>
            </a:br>
            <a:r>
              <a:rPr lang="en-US" noProof="0" dirty="0"/>
              <a:t>Send to back after you choose image.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_Hero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-1" y="0"/>
            <a:ext cx="12188825" cy="2432008"/>
          </a:xfrm>
          <a:prstGeom prst="rect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-9208" y="-15875"/>
            <a:ext cx="12207240" cy="2454655"/>
          </a:xfrm>
          <a:prstGeom prst="rect">
            <a:avLst/>
          </a:prstGeom>
          <a:solidFill>
            <a:schemeClr val="tx1">
              <a:alpha val="64000"/>
            </a:schemeClr>
          </a:solidFill>
          <a:ln w="98425">
            <a:noFill/>
          </a:ln>
        </p:spPr>
        <p:txBody>
          <a:bodyPr lIns="2743200" rIns="2743200" rtlCol="0" anchor="ctr">
            <a:noAutofit/>
          </a:bodyPr>
          <a:lstStyle>
            <a:lvl1pPr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 dirty="0"/>
              <a:t>Drag </a:t>
            </a:r>
            <a:r>
              <a:rPr lang="en-US" noProof="0"/>
              <a:t>to placeholder, click on icon or paste image into this window </a:t>
            </a:r>
            <a:r>
              <a:rPr lang="en-US" noProof="0" dirty="0"/>
              <a:t>to add picture</a:t>
            </a:r>
            <a:r>
              <a:rPr lang="en-US" noProof="0"/>
              <a:t>.  </a:t>
            </a:r>
            <a:br>
              <a:rPr lang="en-US" noProof="0"/>
            </a:br>
            <a:r>
              <a:rPr lang="en-US" noProof="0" dirty="0"/>
              <a:t>Send to back after you choose image.</a:t>
            </a:r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576073" y="2753099"/>
            <a:ext cx="9004309" cy="987552"/>
          </a:xfr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spc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4404281"/>
            <a:ext cx="4251960" cy="2101087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bg2">
                    <a:lumMod val="75000"/>
                  </a:schemeClr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181545" y="4395125"/>
            <a:ext cx="4251960" cy="2123440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/>
            </a:lvl1pPr>
          </a:lstStyle>
          <a:p>
            <a:pPr lvl="0"/>
            <a:r>
              <a:rPr lang="en-US" dirty="0"/>
              <a:t>Heading Should Read: Challenge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181544" y="3836644"/>
            <a:ext cx="425196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Heading Should Read: Solution</a:t>
            </a:r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pic>
        <p:nvPicPr>
          <p:cNvPr id="14" name="Picture 23" descr="Picture 23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er Hero Deep D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rgbClr val="FFFFFF"/>
              </a:solidFill>
              <a:cs typeface="Salesforce Sans"/>
            </a:endParaRPr>
          </a:p>
        </p:txBody>
      </p:sp>
      <p:sp>
        <p:nvSpPr>
          <p:cNvPr id="36" name="Rectangle 35"/>
          <p:cNvSpPr/>
          <p:nvPr userDrawn="1"/>
        </p:nvSpPr>
        <p:spPr>
          <a:xfrm flipV="1">
            <a:off x="9774057" y="0"/>
            <a:ext cx="2414768" cy="6857484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4" name="Title 3"/>
          <p:cNvSpPr txBox="1">
            <a:spLocks/>
          </p:cNvSpPr>
          <p:nvPr userDrawn="1"/>
        </p:nvSpPr>
        <p:spPr bwMode="auto">
          <a:xfrm>
            <a:off x="-4572" y="0"/>
            <a:ext cx="12197969" cy="107080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20240" tIns="9144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00" kern="1200" spc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9pPr>
          </a:lstStyle>
          <a:p>
            <a:endParaRPr dirty="0"/>
          </a:p>
        </p:txBody>
      </p:sp>
      <p:sp>
        <p:nvSpPr>
          <p:cNvPr id="42" name="Title 3"/>
          <p:cNvSpPr>
            <a:spLocks noGrp="1"/>
          </p:cNvSpPr>
          <p:nvPr userDrawn="1">
            <p:ph type="title"/>
          </p:nvPr>
        </p:nvSpPr>
        <p:spPr>
          <a:xfrm>
            <a:off x="-4571" y="-9072"/>
            <a:ext cx="12197969" cy="1079873"/>
          </a:xfrm>
          <a:noFill/>
        </p:spPr>
        <p:txBody>
          <a:bodyPr lIns="1920240" tIns="91440" anchor="ctr" anchorCtr="0"/>
          <a:lstStyle>
            <a:lvl1pPr>
              <a:lnSpc>
                <a:spcPct val="90000"/>
              </a:lnSpc>
              <a:defRPr sz="2400" spc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23"/>
          </p:nvPr>
        </p:nvSpPr>
        <p:spPr>
          <a:xfrm>
            <a:off x="576072" y="1986922"/>
            <a:ext cx="4398028" cy="2504259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 lang="en-US" sz="1600" spc="-10" smtClean="0">
                <a:solidFill>
                  <a:schemeClr val="accent2"/>
                </a:solidFill>
              </a:defRPr>
            </a:lvl4pPr>
            <a:lvl5pPr>
              <a:defRPr lang="en-US" spc="-1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5343176" y="1977767"/>
            <a:ext cx="4227780" cy="1782026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 hasCustomPrompt="1"/>
          </p:nvPr>
        </p:nvSpPr>
        <p:spPr>
          <a:xfrm>
            <a:off x="568651" y="1419286"/>
            <a:ext cx="4398028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Product Name Use Cases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 hasCustomPrompt="1"/>
          </p:nvPr>
        </p:nvSpPr>
        <p:spPr>
          <a:xfrm>
            <a:off x="5343175" y="1419286"/>
            <a:ext cx="4227780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Text: Business Results</a:t>
            </a:r>
          </a:p>
        </p:txBody>
      </p:sp>
      <p:sp>
        <p:nvSpPr>
          <p:cNvPr id="20" name="Rounded Rectangle 19"/>
          <p:cNvSpPr/>
          <p:nvPr userDrawn="1"/>
        </p:nvSpPr>
        <p:spPr>
          <a:xfrm flipV="1">
            <a:off x="531476" y="189485"/>
            <a:ext cx="1141632" cy="1135756"/>
          </a:xfrm>
          <a:prstGeom prst="roundRect">
            <a:avLst>
              <a:gd name="adj" fmla="val 11122"/>
            </a:avLst>
          </a:prstGeom>
          <a:solidFill>
            <a:schemeClr val="bg1"/>
          </a:solidFill>
          <a:ln>
            <a:noFill/>
          </a:ln>
          <a:effectLst>
            <a:outerShdw blurRad="346075" sx="93000" sy="93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 dirty="0">
              <a:solidFill>
                <a:srgbClr val="D0D9DE"/>
              </a:solidFill>
              <a:cs typeface="Salesforce Sans"/>
            </a:endParaRPr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530153" y="169439"/>
            <a:ext cx="1167426" cy="1155060"/>
          </a:xfrm>
          <a:prstGeom prst="roundRect">
            <a:avLst>
              <a:gd name="adj" fmla="val 10903"/>
            </a:avLst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>
              <a:defRPr lang="en-US" sz="1400" noProof="0" dirty="0">
                <a:solidFill>
                  <a:schemeClr val="bg1"/>
                </a:solidFill>
              </a:defRPr>
            </a:lvl1pPr>
          </a:lstStyle>
          <a:p>
            <a:pPr lvl="0" algn="ctr">
              <a:buNone/>
            </a:pPr>
            <a:r>
              <a:rPr lang="en-US" noProof="0" dirty="0"/>
              <a:t>Drag picture to placeholder or click icon to add</a:t>
            </a: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576072" y="5171988"/>
            <a:ext cx="4457628" cy="1372985"/>
          </a:xfrm>
        </p:spPr>
        <p:txBody>
          <a:bodyPr/>
          <a:lstStyle>
            <a:lvl1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2pPr>
            <a:lvl3pPr marL="635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chemeClr val="bg2">
                    <a:lumMod val="7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>
                <a:solidFill>
                  <a:srgbClr val="7C868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28" hasCustomPrompt="1"/>
          </p:nvPr>
        </p:nvSpPr>
        <p:spPr>
          <a:xfrm>
            <a:off x="576072" y="4613507"/>
            <a:ext cx="4434537" cy="466725"/>
          </a:xfrm>
        </p:spPr>
        <p:txBody>
          <a:bodyPr anchor="b"/>
          <a:lstStyle>
            <a:lvl1pPr>
              <a:lnSpc>
                <a:spcPct val="90000"/>
              </a:lnSpc>
              <a:defRPr sz="1800" b="1" baseline="0"/>
            </a:lvl1pPr>
          </a:lstStyle>
          <a:p>
            <a:pPr lvl="0"/>
            <a:r>
              <a:rPr lang="en-US" dirty="0"/>
              <a:t>Features or Sub Cloud Products </a:t>
            </a:r>
          </a:p>
        </p:txBody>
      </p:sp>
      <p:pic>
        <p:nvPicPr>
          <p:cNvPr id="16" name="Picture 23" descr="Picture 23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1320472" y="6257915"/>
            <a:ext cx="616302" cy="431413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slide 2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" y="1840"/>
            <a:ext cx="12208337" cy="6867144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 flipH="1">
            <a:off x="9975465" y="568501"/>
            <a:ext cx="1314127" cy="628288"/>
            <a:chOff x="10411287" y="2695706"/>
            <a:chExt cx="1724220" cy="824355"/>
          </a:xfrm>
        </p:grpSpPr>
        <p:sp>
          <p:nvSpPr>
            <p:cNvPr id="19" name="Shape"/>
            <p:cNvSpPr/>
            <p:nvPr userDrawn="1"/>
          </p:nvSpPr>
          <p:spPr>
            <a:xfrm>
              <a:off x="11236572" y="3222619"/>
              <a:ext cx="307644" cy="212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275" extrusionOk="0">
                  <a:moveTo>
                    <a:pt x="2169" y="3195"/>
                  </a:moveTo>
                  <a:cubicBezTo>
                    <a:pt x="2127" y="3156"/>
                    <a:pt x="1597" y="2864"/>
                    <a:pt x="919" y="2566"/>
                  </a:cubicBezTo>
                  <a:cubicBezTo>
                    <a:pt x="241" y="2268"/>
                    <a:pt x="-59" y="2181"/>
                    <a:pt x="9" y="1895"/>
                  </a:cubicBezTo>
                  <a:cubicBezTo>
                    <a:pt x="77" y="1609"/>
                    <a:pt x="732" y="1756"/>
                    <a:pt x="1142" y="1597"/>
                  </a:cubicBezTo>
                  <a:cubicBezTo>
                    <a:pt x="1553" y="1437"/>
                    <a:pt x="1678" y="1388"/>
                    <a:pt x="1954" y="869"/>
                  </a:cubicBezTo>
                  <a:cubicBezTo>
                    <a:pt x="2230" y="350"/>
                    <a:pt x="2454" y="-260"/>
                    <a:pt x="3800" y="117"/>
                  </a:cubicBezTo>
                  <a:cubicBezTo>
                    <a:pt x="5145" y="495"/>
                    <a:pt x="5296" y="574"/>
                    <a:pt x="5720" y="1090"/>
                  </a:cubicBezTo>
                  <a:cubicBezTo>
                    <a:pt x="6143" y="1604"/>
                    <a:pt x="6497" y="1854"/>
                    <a:pt x="7067" y="1921"/>
                  </a:cubicBezTo>
                  <a:cubicBezTo>
                    <a:pt x="7636" y="1989"/>
                    <a:pt x="8400" y="1435"/>
                    <a:pt x="9605" y="1761"/>
                  </a:cubicBezTo>
                  <a:cubicBezTo>
                    <a:pt x="10810" y="2086"/>
                    <a:pt x="12586" y="2933"/>
                    <a:pt x="14839" y="5296"/>
                  </a:cubicBezTo>
                  <a:cubicBezTo>
                    <a:pt x="17093" y="7658"/>
                    <a:pt x="17146" y="8011"/>
                    <a:pt x="17422" y="8233"/>
                  </a:cubicBezTo>
                  <a:cubicBezTo>
                    <a:pt x="17698" y="8455"/>
                    <a:pt x="18267" y="8713"/>
                    <a:pt x="18461" y="8832"/>
                  </a:cubicBezTo>
                  <a:cubicBezTo>
                    <a:pt x="18656" y="8952"/>
                    <a:pt x="18777" y="9020"/>
                    <a:pt x="18776" y="9116"/>
                  </a:cubicBezTo>
                  <a:cubicBezTo>
                    <a:pt x="18776" y="9211"/>
                    <a:pt x="20000" y="9520"/>
                    <a:pt x="19223" y="9592"/>
                  </a:cubicBezTo>
                  <a:cubicBezTo>
                    <a:pt x="19632" y="9815"/>
                    <a:pt x="20119" y="10066"/>
                    <a:pt x="19904" y="10153"/>
                  </a:cubicBezTo>
                  <a:cubicBezTo>
                    <a:pt x="19689" y="10242"/>
                    <a:pt x="19521" y="10251"/>
                    <a:pt x="19521" y="10251"/>
                  </a:cubicBezTo>
                  <a:cubicBezTo>
                    <a:pt x="19521" y="10251"/>
                    <a:pt x="20310" y="10854"/>
                    <a:pt x="20322" y="10978"/>
                  </a:cubicBezTo>
                  <a:cubicBezTo>
                    <a:pt x="20333" y="11101"/>
                    <a:pt x="20208" y="11055"/>
                    <a:pt x="19986" y="10997"/>
                  </a:cubicBezTo>
                  <a:cubicBezTo>
                    <a:pt x="19763" y="10938"/>
                    <a:pt x="20926" y="12060"/>
                    <a:pt x="21234" y="12199"/>
                  </a:cubicBezTo>
                  <a:cubicBezTo>
                    <a:pt x="21541" y="12336"/>
                    <a:pt x="21276" y="12333"/>
                    <a:pt x="21159" y="12338"/>
                  </a:cubicBezTo>
                  <a:cubicBezTo>
                    <a:pt x="21042" y="12343"/>
                    <a:pt x="20910" y="12246"/>
                    <a:pt x="20937" y="12375"/>
                  </a:cubicBezTo>
                  <a:cubicBezTo>
                    <a:pt x="20963" y="12504"/>
                    <a:pt x="20905" y="12460"/>
                    <a:pt x="20733" y="12397"/>
                  </a:cubicBezTo>
                  <a:cubicBezTo>
                    <a:pt x="20562" y="12333"/>
                    <a:pt x="20546" y="12327"/>
                    <a:pt x="20219" y="12111"/>
                  </a:cubicBezTo>
                  <a:cubicBezTo>
                    <a:pt x="19892" y="11894"/>
                    <a:pt x="19795" y="11787"/>
                    <a:pt x="19576" y="11802"/>
                  </a:cubicBezTo>
                  <a:cubicBezTo>
                    <a:pt x="19358" y="11816"/>
                    <a:pt x="19458" y="11997"/>
                    <a:pt x="19159" y="11718"/>
                  </a:cubicBezTo>
                  <a:cubicBezTo>
                    <a:pt x="18860" y="11441"/>
                    <a:pt x="18876" y="11256"/>
                    <a:pt x="18466" y="11224"/>
                  </a:cubicBezTo>
                  <a:cubicBezTo>
                    <a:pt x="18057" y="11192"/>
                    <a:pt x="17749" y="11055"/>
                    <a:pt x="17393" y="11090"/>
                  </a:cubicBezTo>
                  <a:cubicBezTo>
                    <a:pt x="17038" y="11126"/>
                    <a:pt x="16781" y="11079"/>
                    <a:pt x="16570" y="11049"/>
                  </a:cubicBezTo>
                  <a:cubicBezTo>
                    <a:pt x="16359" y="11019"/>
                    <a:pt x="16262" y="10912"/>
                    <a:pt x="16177" y="10832"/>
                  </a:cubicBezTo>
                  <a:cubicBezTo>
                    <a:pt x="16091" y="10753"/>
                    <a:pt x="15970" y="10780"/>
                    <a:pt x="15747" y="10817"/>
                  </a:cubicBezTo>
                  <a:cubicBezTo>
                    <a:pt x="15525" y="10854"/>
                    <a:pt x="13828" y="10586"/>
                    <a:pt x="13828" y="10586"/>
                  </a:cubicBezTo>
                  <a:cubicBezTo>
                    <a:pt x="13828" y="10586"/>
                    <a:pt x="14098" y="11211"/>
                    <a:pt x="13412" y="11149"/>
                  </a:cubicBezTo>
                  <a:cubicBezTo>
                    <a:pt x="13420" y="11749"/>
                    <a:pt x="13310" y="11995"/>
                    <a:pt x="12991" y="11925"/>
                  </a:cubicBezTo>
                  <a:cubicBezTo>
                    <a:pt x="12968" y="12419"/>
                    <a:pt x="12729" y="12737"/>
                    <a:pt x="12386" y="12610"/>
                  </a:cubicBezTo>
                  <a:cubicBezTo>
                    <a:pt x="12294" y="13030"/>
                    <a:pt x="12227" y="13316"/>
                    <a:pt x="11786" y="13177"/>
                  </a:cubicBezTo>
                  <a:cubicBezTo>
                    <a:pt x="11639" y="13720"/>
                    <a:pt x="11444" y="13696"/>
                    <a:pt x="11350" y="13661"/>
                  </a:cubicBezTo>
                  <a:cubicBezTo>
                    <a:pt x="11257" y="13627"/>
                    <a:pt x="11249" y="13767"/>
                    <a:pt x="11249" y="13767"/>
                  </a:cubicBezTo>
                  <a:cubicBezTo>
                    <a:pt x="11249" y="13767"/>
                    <a:pt x="11425" y="15290"/>
                    <a:pt x="10908" y="14932"/>
                  </a:cubicBezTo>
                  <a:cubicBezTo>
                    <a:pt x="10949" y="15448"/>
                    <a:pt x="10811" y="16401"/>
                    <a:pt x="10415" y="16016"/>
                  </a:cubicBezTo>
                  <a:cubicBezTo>
                    <a:pt x="10349" y="16757"/>
                    <a:pt x="10108" y="17360"/>
                    <a:pt x="9809" y="17082"/>
                  </a:cubicBezTo>
                  <a:cubicBezTo>
                    <a:pt x="9594" y="18006"/>
                    <a:pt x="9487" y="18326"/>
                    <a:pt x="9047" y="18091"/>
                  </a:cubicBezTo>
                  <a:cubicBezTo>
                    <a:pt x="8919" y="18618"/>
                    <a:pt x="8544" y="19698"/>
                    <a:pt x="8180" y="18943"/>
                  </a:cubicBezTo>
                  <a:cubicBezTo>
                    <a:pt x="7877" y="19619"/>
                    <a:pt x="7420" y="20406"/>
                    <a:pt x="7317" y="19962"/>
                  </a:cubicBezTo>
                  <a:cubicBezTo>
                    <a:pt x="7213" y="19517"/>
                    <a:pt x="7159" y="19449"/>
                    <a:pt x="7159" y="19449"/>
                  </a:cubicBezTo>
                  <a:cubicBezTo>
                    <a:pt x="7159" y="19449"/>
                    <a:pt x="7088" y="20498"/>
                    <a:pt x="6369" y="20806"/>
                  </a:cubicBezTo>
                  <a:cubicBezTo>
                    <a:pt x="6209" y="20580"/>
                    <a:pt x="6269" y="19599"/>
                    <a:pt x="6269" y="19599"/>
                  </a:cubicBezTo>
                  <a:cubicBezTo>
                    <a:pt x="6269" y="19599"/>
                    <a:pt x="5650" y="21018"/>
                    <a:pt x="5437" y="21179"/>
                  </a:cubicBezTo>
                  <a:cubicBezTo>
                    <a:pt x="5226" y="21340"/>
                    <a:pt x="5175" y="21250"/>
                    <a:pt x="5175" y="21250"/>
                  </a:cubicBezTo>
                  <a:cubicBezTo>
                    <a:pt x="5175" y="21250"/>
                    <a:pt x="5195" y="20492"/>
                    <a:pt x="5362" y="19837"/>
                  </a:cubicBezTo>
                  <a:cubicBezTo>
                    <a:pt x="4996" y="20490"/>
                    <a:pt x="4493" y="21165"/>
                    <a:pt x="4321" y="21197"/>
                  </a:cubicBezTo>
                  <a:cubicBezTo>
                    <a:pt x="4149" y="21229"/>
                    <a:pt x="4113" y="21335"/>
                    <a:pt x="4149" y="21229"/>
                  </a:cubicBezTo>
                  <a:cubicBezTo>
                    <a:pt x="4185" y="21123"/>
                    <a:pt x="4574" y="19689"/>
                    <a:pt x="4574" y="19689"/>
                  </a:cubicBezTo>
                  <a:cubicBezTo>
                    <a:pt x="4574" y="19689"/>
                    <a:pt x="3950" y="20390"/>
                    <a:pt x="3704" y="20467"/>
                  </a:cubicBezTo>
                  <a:cubicBezTo>
                    <a:pt x="3457" y="20543"/>
                    <a:pt x="3746" y="19766"/>
                    <a:pt x="3782" y="19659"/>
                  </a:cubicBezTo>
                  <a:cubicBezTo>
                    <a:pt x="3817" y="19552"/>
                    <a:pt x="5167" y="15439"/>
                    <a:pt x="5488" y="14291"/>
                  </a:cubicBezTo>
                  <a:cubicBezTo>
                    <a:pt x="5810" y="13143"/>
                    <a:pt x="6572" y="10366"/>
                    <a:pt x="6722" y="9991"/>
                  </a:cubicBezTo>
                  <a:cubicBezTo>
                    <a:pt x="6872" y="9616"/>
                    <a:pt x="7064" y="9377"/>
                    <a:pt x="7064" y="9377"/>
                  </a:cubicBezTo>
                  <a:cubicBezTo>
                    <a:pt x="7064" y="9377"/>
                    <a:pt x="6856" y="8033"/>
                    <a:pt x="7489" y="6905"/>
                  </a:cubicBezTo>
                  <a:cubicBezTo>
                    <a:pt x="6909" y="6619"/>
                    <a:pt x="6939" y="6917"/>
                    <a:pt x="6306" y="6086"/>
                  </a:cubicBezTo>
                  <a:cubicBezTo>
                    <a:pt x="5673" y="5254"/>
                    <a:pt x="5288" y="5089"/>
                    <a:pt x="4976" y="4973"/>
                  </a:cubicBezTo>
                  <a:cubicBezTo>
                    <a:pt x="4664" y="4858"/>
                    <a:pt x="4591" y="4711"/>
                    <a:pt x="4439" y="4631"/>
                  </a:cubicBezTo>
                  <a:cubicBezTo>
                    <a:pt x="4287" y="4551"/>
                    <a:pt x="3554" y="4281"/>
                    <a:pt x="3204" y="4008"/>
                  </a:cubicBezTo>
                  <a:cubicBezTo>
                    <a:pt x="2854" y="3735"/>
                    <a:pt x="2169" y="3195"/>
                    <a:pt x="2169" y="3195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0" name="Shape"/>
            <p:cNvSpPr/>
            <p:nvPr userDrawn="1"/>
          </p:nvSpPr>
          <p:spPr>
            <a:xfrm>
              <a:off x="11769834" y="3286102"/>
              <a:ext cx="365673" cy="233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3" h="20614" extrusionOk="0">
                  <a:moveTo>
                    <a:pt x="6549" y="3746"/>
                  </a:moveTo>
                  <a:cubicBezTo>
                    <a:pt x="6549" y="3746"/>
                    <a:pt x="4970" y="1724"/>
                    <a:pt x="3293" y="1769"/>
                  </a:cubicBezTo>
                  <a:cubicBezTo>
                    <a:pt x="1615" y="1814"/>
                    <a:pt x="2234" y="3607"/>
                    <a:pt x="934" y="3801"/>
                  </a:cubicBezTo>
                  <a:cubicBezTo>
                    <a:pt x="-365" y="3994"/>
                    <a:pt x="-227" y="4428"/>
                    <a:pt x="844" y="4789"/>
                  </a:cubicBezTo>
                  <a:cubicBezTo>
                    <a:pt x="1916" y="5150"/>
                    <a:pt x="2102" y="4960"/>
                    <a:pt x="2402" y="5340"/>
                  </a:cubicBezTo>
                  <a:cubicBezTo>
                    <a:pt x="2703" y="5721"/>
                    <a:pt x="3166" y="6049"/>
                    <a:pt x="3814" y="6303"/>
                  </a:cubicBezTo>
                  <a:cubicBezTo>
                    <a:pt x="4463" y="6556"/>
                    <a:pt x="5079" y="6885"/>
                    <a:pt x="5353" y="7314"/>
                  </a:cubicBezTo>
                  <a:cubicBezTo>
                    <a:pt x="5626" y="7743"/>
                    <a:pt x="6672" y="9733"/>
                    <a:pt x="7368" y="10386"/>
                  </a:cubicBezTo>
                  <a:cubicBezTo>
                    <a:pt x="8064" y="11038"/>
                    <a:pt x="8267" y="11322"/>
                    <a:pt x="8267" y="11322"/>
                  </a:cubicBezTo>
                  <a:cubicBezTo>
                    <a:pt x="8267" y="11322"/>
                    <a:pt x="7866" y="12101"/>
                    <a:pt x="7974" y="13167"/>
                  </a:cubicBezTo>
                  <a:cubicBezTo>
                    <a:pt x="8083" y="14233"/>
                    <a:pt x="8135" y="14722"/>
                    <a:pt x="8138" y="14811"/>
                  </a:cubicBezTo>
                  <a:cubicBezTo>
                    <a:pt x="8143" y="14901"/>
                    <a:pt x="7862" y="15201"/>
                    <a:pt x="7836" y="16155"/>
                  </a:cubicBezTo>
                  <a:cubicBezTo>
                    <a:pt x="7809" y="17110"/>
                    <a:pt x="7868" y="19035"/>
                    <a:pt x="7866" y="19502"/>
                  </a:cubicBezTo>
                  <a:cubicBezTo>
                    <a:pt x="7864" y="19969"/>
                    <a:pt x="7791" y="20291"/>
                    <a:pt x="7772" y="20401"/>
                  </a:cubicBezTo>
                  <a:cubicBezTo>
                    <a:pt x="7754" y="20511"/>
                    <a:pt x="8400" y="20092"/>
                    <a:pt x="8491" y="20010"/>
                  </a:cubicBezTo>
                  <a:cubicBezTo>
                    <a:pt x="8582" y="19928"/>
                    <a:pt x="8557" y="20299"/>
                    <a:pt x="8768" y="20528"/>
                  </a:cubicBezTo>
                  <a:cubicBezTo>
                    <a:pt x="8979" y="20757"/>
                    <a:pt x="9143" y="20470"/>
                    <a:pt x="9261" y="20341"/>
                  </a:cubicBezTo>
                  <a:cubicBezTo>
                    <a:pt x="9378" y="20211"/>
                    <a:pt x="9552" y="20543"/>
                    <a:pt x="9743" y="20325"/>
                  </a:cubicBezTo>
                  <a:cubicBezTo>
                    <a:pt x="9933" y="20106"/>
                    <a:pt x="10021" y="19818"/>
                    <a:pt x="10021" y="19818"/>
                  </a:cubicBezTo>
                  <a:cubicBezTo>
                    <a:pt x="10021" y="19818"/>
                    <a:pt x="10004" y="20368"/>
                    <a:pt x="10366" y="20159"/>
                  </a:cubicBezTo>
                  <a:cubicBezTo>
                    <a:pt x="10728" y="19949"/>
                    <a:pt x="10847" y="19586"/>
                    <a:pt x="10883" y="19484"/>
                  </a:cubicBezTo>
                  <a:cubicBezTo>
                    <a:pt x="10919" y="19381"/>
                    <a:pt x="11152" y="19823"/>
                    <a:pt x="11343" y="19605"/>
                  </a:cubicBezTo>
                  <a:cubicBezTo>
                    <a:pt x="11533" y="19387"/>
                    <a:pt x="11615" y="19010"/>
                    <a:pt x="11615" y="19010"/>
                  </a:cubicBezTo>
                  <a:cubicBezTo>
                    <a:pt x="11615" y="19010"/>
                    <a:pt x="11721" y="19519"/>
                    <a:pt x="11957" y="19261"/>
                  </a:cubicBezTo>
                  <a:cubicBezTo>
                    <a:pt x="12193" y="19002"/>
                    <a:pt x="12202" y="18947"/>
                    <a:pt x="12257" y="18735"/>
                  </a:cubicBezTo>
                  <a:cubicBezTo>
                    <a:pt x="12312" y="18522"/>
                    <a:pt x="12443" y="18544"/>
                    <a:pt x="12515" y="18455"/>
                  </a:cubicBezTo>
                  <a:cubicBezTo>
                    <a:pt x="12588" y="18367"/>
                    <a:pt x="12634" y="18093"/>
                    <a:pt x="12635" y="17976"/>
                  </a:cubicBezTo>
                  <a:cubicBezTo>
                    <a:pt x="12635" y="17859"/>
                    <a:pt x="12889" y="17607"/>
                    <a:pt x="12858" y="17449"/>
                  </a:cubicBezTo>
                  <a:cubicBezTo>
                    <a:pt x="12827" y="17291"/>
                    <a:pt x="12791" y="17159"/>
                    <a:pt x="12950" y="17134"/>
                  </a:cubicBezTo>
                  <a:cubicBezTo>
                    <a:pt x="13107" y="17108"/>
                    <a:pt x="13230" y="16951"/>
                    <a:pt x="13172" y="16723"/>
                  </a:cubicBezTo>
                  <a:cubicBezTo>
                    <a:pt x="13115" y="16496"/>
                    <a:pt x="13156" y="16366"/>
                    <a:pt x="13219" y="16216"/>
                  </a:cubicBezTo>
                  <a:cubicBezTo>
                    <a:pt x="13283" y="16065"/>
                    <a:pt x="13172" y="15817"/>
                    <a:pt x="13118" y="15795"/>
                  </a:cubicBezTo>
                  <a:cubicBezTo>
                    <a:pt x="13063" y="15774"/>
                    <a:pt x="13177" y="15555"/>
                    <a:pt x="13412" y="15414"/>
                  </a:cubicBezTo>
                  <a:cubicBezTo>
                    <a:pt x="13647" y="15271"/>
                    <a:pt x="13647" y="15271"/>
                    <a:pt x="13693" y="15114"/>
                  </a:cubicBezTo>
                  <a:cubicBezTo>
                    <a:pt x="13739" y="14956"/>
                    <a:pt x="13672" y="14901"/>
                    <a:pt x="13794" y="14744"/>
                  </a:cubicBezTo>
                  <a:cubicBezTo>
                    <a:pt x="13916" y="14587"/>
                    <a:pt x="13853" y="14737"/>
                    <a:pt x="13926" y="14415"/>
                  </a:cubicBezTo>
                  <a:cubicBezTo>
                    <a:pt x="14000" y="14093"/>
                    <a:pt x="14104" y="13929"/>
                    <a:pt x="14104" y="13929"/>
                  </a:cubicBezTo>
                  <a:cubicBezTo>
                    <a:pt x="14104" y="13929"/>
                    <a:pt x="14680" y="14155"/>
                    <a:pt x="15181" y="14029"/>
                  </a:cubicBezTo>
                  <a:cubicBezTo>
                    <a:pt x="15683" y="13904"/>
                    <a:pt x="15710" y="13739"/>
                    <a:pt x="15917" y="13879"/>
                  </a:cubicBezTo>
                  <a:cubicBezTo>
                    <a:pt x="16124" y="14018"/>
                    <a:pt x="16255" y="13806"/>
                    <a:pt x="17652" y="14177"/>
                  </a:cubicBezTo>
                  <a:cubicBezTo>
                    <a:pt x="19048" y="14548"/>
                    <a:pt x="19059" y="14260"/>
                    <a:pt x="19445" y="14470"/>
                  </a:cubicBezTo>
                  <a:cubicBezTo>
                    <a:pt x="19832" y="14680"/>
                    <a:pt x="19814" y="14673"/>
                    <a:pt x="20228" y="14952"/>
                  </a:cubicBezTo>
                  <a:cubicBezTo>
                    <a:pt x="20642" y="15231"/>
                    <a:pt x="20624" y="15107"/>
                    <a:pt x="20930" y="15344"/>
                  </a:cubicBezTo>
                  <a:cubicBezTo>
                    <a:pt x="21235" y="15580"/>
                    <a:pt x="21200" y="15333"/>
                    <a:pt x="20908" y="15013"/>
                  </a:cubicBezTo>
                  <a:cubicBezTo>
                    <a:pt x="20616" y="14695"/>
                    <a:pt x="20425" y="14356"/>
                    <a:pt x="20204" y="14182"/>
                  </a:cubicBezTo>
                  <a:cubicBezTo>
                    <a:pt x="19984" y="14008"/>
                    <a:pt x="19432" y="13528"/>
                    <a:pt x="19364" y="13473"/>
                  </a:cubicBezTo>
                  <a:cubicBezTo>
                    <a:pt x="19297" y="13417"/>
                    <a:pt x="19747" y="13477"/>
                    <a:pt x="19747" y="13477"/>
                  </a:cubicBezTo>
                  <a:cubicBezTo>
                    <a:pt x="19747" y="13477"/>
                    <a:pt x="19474" y="13048"/>
                    <a:pt x="19289" y="13005"/>
                  </a:cubicBezTo>
                  <a:cubicBezTo>
                    <a:pt x="19105" y="12961"/>
                    <a:pt x="18754" y="12649"/>
                    <a:pt x="18677" y="12648"/>
                  </a:cubicBezTo>
                  <a:cubicBezTo>
                    <a:pt x="18601" y="12648"/>
                    <a:pt x="18907" y="12650"/>
                    <a:pt x="18993" y="12597"/>
                  </a:cubicBezTo>
                  <a:cubicBezTo>
                    <a:pt x="19079" y="12543"/>
                    <a:pt x="19237" y="12516"/>
                    <a:pt x="18922" y="12335"/>
                  </a:cubicBezTo>
                  <a:cubicBezTo>
                    <a:pt x="18608" y="12153"/>
                    <a:pt x="18266" y="11785"/>
                    <a:pt x="17875" y="11720"/>
                  </a:cubicBezTo>
                  <a:cubicBezTo>
                    <a:pt x="17482" y="11654"/>
                    <a:pt x="17097" y="11093"/>
                    <a:pt x="16698" y="10615"/>
                  </a:cubicBezTo>
                  <a:cubicBezTo>
                    <a:pt x="16298" y="10137"/>
                    <a:pt x="16209" y="9868"/>
                    <a:pt x="15760" y="9458"/>
                  </a:cubicBezTo>
                  <a:cubicBezTo>
                    <a:pt x="15311" y="9049"/>
                    <a:pt x="14997" y="8633"/>
                    <a:pt x="14673" y="8389"/>
                  </a:cubicBezTo>
                  <a:cubicBezTo>
                    <a:pt x="14350" y="8146"/>
                    <a:pt x="14157" y="7924"/>
                    <a:pt x="14041" y="7703"/>
                  </a:cubicBezTo>
                  <a:cubicBezTo>
                    <a:pt x="13924" y="7482"/>
                    <a:pt x="13948" y="7111"/>
                    <a:pt x="13756" y="6773"/>
                  </a:cubicBezTo>
                  <a:cubicBezTo>
                    <a:pt x="13564" y="6434"/>
                    <a:pt x="13322" y="5813"/>
                    <a:pt x="13057" y="5563"/>
                  </a:cubicBezTo>
                  <a:cubicBezTo>
                    <a:pt x="12792" y="5313"/>
                    <a:pt x="12438" y="5028"/>
                    <a:pt x="12262" y="4929"/>
                  </a:cubicBezTo>
                  <a:cubicBezTo>
                    <a:pt x="12087" y="4832"/>
                    <a:pt x="11956" y="4693"/>
                    <a:pt x="11889" y="4638"/>
                  </a:cubicBezTo>
                  <a:cubicBezTo>
                    <a:pt x="11821" y="4582"/>
                    <a:pt x="11975" y="4467"/>
                    <a:pt x="11764" y="4237"/>
                  </a:cubicBezTo>
                  <a:cubicBezTo>
                    <a:pt x="11553" y="4009"/>
                    <a:pt x="11369" y="3732"/>
                    <a:pt x="11226" y="3675"/>
                  </a:cubicBezTo>
                  <a:cubicBezTo>
                    <a:pt x="11081" y="3619"/>
                    <a:pt x="11207" y="2645"/>
                    <a:pt x="10187" y="3006"/>
                  </a:cubicBezTo>
                  <a:cubicBezTo>
                    <a:pt x="10135" y="2400"/>
                    <a:pt x="10146" y="1995"/>
                    <a:pt x="9445" y="2394"/>
                  </a:cubicBezTo>
                  <a:cubicBezTo>
                    <a:pt x="9250" y="1732"/>
                    <a:pt x="9261" y="1210"/>
                    <a:pt x="8636" y="1843"/>
                  </a:cubicBezTo>
                  <a:cubicBezTo>
                    <a:pt x="8104" y="903"/>
                    <a:pt x="7773" y="13"/>
                    <a:pt x="7408" y="1157"/>
                  </a:cubicBezTo>
                  <a:cubicBezTo>
                    <a:pt x="7100" y="364"/>
                    <a:pt x="6708" y="-843"/>
                    <a:pt x="6611" y="874"/>
                  </a:cubicBezTo>
                  <a:cubicBezTo>
                    <a:pt x="6513" y="2591"/>
                    <a:pt x="6549" y="3746"/>
                    <a:pt x="6549" y="3746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  <p:sp>
          <p:nvSpPr>
            <p:cNvPr id="21" name="Shape"/>
            <p:cNvSpPr/>
            <p:nvPr userDrawn="1"/>
          </p:nvSpPr>
          <p:spPr>
            <a:xfrm>
              <a:off x="10411287" y="2695706"/>
              <a:ext cx="337358" cy="31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4" h="21314" extrusionOk="0">
                  <a:moveTo>
                    <a:pt x="7748" y="13862"/>
                  </a:moveTo>
                  <a:cubicBezTo>
                    <a:pt x="7581" y="13891"/>
                    <a:pt x="7081" y="14159"/>
                    <a:pt x="6912" y="14057"/>
                  </a:cubicBezTo>
                  <a:cubicBezTo>
                    <a:pt x="6744" y="13954"/>
                    <a:pt x="6574" y="13773"/>
                    <a:pt x="6381" y="13697"/>
                  </a:cubicBezTo>
                  <a:cubicBezTo>
                    <a:pt x="6189" y="13621"/>
                    <a:pt x="5821" y="12814"/>
                    <a:pt x="4526" y="12753"/>
                  </a:cubicBezTo>
                  <a:cubicBezTo>
                    <a:pt x="3233" y="12691"/>
                    <a:pt x="2634" y="12751"/>
                    <a:pt x="2164" y="13594"/>
                  </a:cubicBezTo>
                  <a:cubicBezTo>
                    <a:pt x="1694" y="14438"/>
                    <a:pt x="1193" y="14575"/>
                    <a:pt x="716" y="14765"/>
                  </a:cubicBezTo>
                  <a:cubicBezTo>
                    <a:pt x="239" y="14954"/>
                    <a:pt x="-763" y="15334"/>
                    <a:pt x="1010" y="15363"/>
                  </a:cubicBezTo>
                  <a:cubicBezTo>
                    <a:pt x="2783" y="15393"/>
                    <a:pt x="2855" y="15418"/>
                    <a:pt x="3095" y="15441"/>
                  </a:cubicBezTo>
                  <a:cubicBezTo>
                    <a:pt x="3335" y="15464"/>
                    <a:pt x="3911" y="15587"/>
                    <a:pt x="4150" y="15636"/>
                  </a:cubicBezTo>
                  <a:cubicBezTo>
                    <a:pt x="4391" y="15686"/>
                    <a:pt x="4848" y="15863"/>
                    <a:pt x="5161" y="15990"/>
                  </a:cubicBezTo>
                  <a:cubicBezTo>
                    <a:pt x="5474" y="16117"/>
                    <a:pt x="5665" y="16088"/>
                    <a:pt x="5858" y="16190"/>
                  </a:cubicBezTo>
                  <a:cubicBezTo>
                    <a:pt x="6050" y="16292"/>
                    <a:pt x="6412" y="16471"/>
                    <a:pt x="6822" y="16779"/>
                  </a:cubicBezTo>
                  <a:cubicBezTo>
                    <a:pt x="7233" y="17088"/>
                    <a:pt x="7570" y="17267"/>
                    <a:pt x="7907" y="17420"/>
                  </a:cubicBezTo>
                  <a:cubicBezTo>
                    <a:pt x="8244" y="17573"/>
                    <a:pt x="8678" y="17776"/>
                    <a:pt x="9015" y="17981"/>
                  </a:cubicBezTo>
                  <a:cubicBezTo>
                    <a:pt x="9353" y="18186"/>
                    <a:pt x="10268" y="18619"/>
                    <a:pt x="10700" y="18744"/>
                  </a:cubicBezTo>
                  <a:cubicBezTo>
                    <a:pt x="11133" y="18870"/>
                    <a:pt x="12359" y="19273"/>
                    <a:pt x="12767" y="19346"/>
                  </a:cubicBezTo>
                  <a:cubicBezTo>
                    <a:pt x="13175" y="19419"/>
                    <a:pt x="14133" y="19406"/>
                    <a:pt x="14420" y="19403"/>
                  </a:cubicBezTo>
                  <a:cubicBezTo>
                    <a:pt x="14707" y="19399"/>
                    <a:pt x="15905" y="19358"/>
                    <a:pt x="15905" y="19358"/>
                  </a:cubicBezTo>
                  <a:cubicBezTo>
                    <a:pt x="15905" y="19358"/>
                    <a:pt x="16104" y="20009"/>
                    <a:pt x="16679" y="20028"/>
                  </a:cubicBezTo>
                  <a:cubicBezTo>
                    <a:pt x="17254" y="20046"/>
                    <a:pt x="18504" y="20423"/>
                    <a:pt x="18960" y="20548"/>
                  </a:cubicBezTo>
                  <a:cubicBezTo>
                    <a:pt x="19416" y="20673"/>
                    <a:pt x="19585" y="20723"/>
                    <a:pt x="19801" y="20798"/>
                  </a:cubicBezTo>
                  <a:cubicBezTo>
                    <a:pt x="20018" y="20874"/>
                    <a:pt x="19921" y="20797"/>
                    <a:pt x="20210" y="20976"/>
                  </a:cubicBezTo>
                  <a:cubicBezTo>
                    <a:pt x="20499" y="21156"/>
                    <a:pt x="20597" y="21285"/>
                    <a:pt x="20717" y="21310"/>
                  </a:cubicBezTo>
                  <a:cubicBezTo>
                    <a:pt x="20837" y="21335"/>
                    <a:pt x="20692" y="21206"/>
                    <a:pt x="20642" y="20997"/>
                  </a:cubicBezTo>
                  <a:cubicBezTo>
                    <a:pt x="20592" y="20788"/>
                    <a:pt x="20543" y="20711"/>
                    <a:pt x="20421" y="20529"/>
                  </a:cubicBezTo>
                  <a:cubicBezTo>
                    <a:pt x="20299" y="20347"/>
                    <a:pt x="20081" y="20167"/>
                    <a:pt x="20249" y="20191"/>
                  </a:cubicBezTo>
                  <a:cubicBezTo>
                    <a:pt x="20417" y="20214"/>
                    <a:pt x="20610" y="20291"/>
                    <a:pt x="20368" y="20058"/>
                  </a:cubicBezTo>
                  <a:cubicBezTo>
                    <a:pt x="20126" y="19826"/>
                    <a:pt x="19981" y="19775"/>
                    <a:pt x="19860" y="19646"/>
                  </a:cubicBezTo>
                  <a:cubicBezTo>
                    <a:pt x="19739" y="19517"/>
                    <a:pt x="20004" y="19644"/>
                    <a:pt x="19954" y="19513"/>
                  </a:cubicBezTo>
                  <a:cubicBezTo>
                    <a:pt x="19905" y="19384"/>
                    <a:pt x="19616" y="19257"/>
                    <a:pt x="19495" y="19127"/>
                  </a:cubicBezTo>
                  <a:cubicBezTo>
                    <a:pt x="19374" y="18999"/>
                    <a:pt x="19254" y="18921"/>
                    <a:pt x="19254" y="18921"/>
                  </a:cubicBezTo>
                  <a:cubicBezTo>
                    <a:pt x="19254" y="18921"/>
                    <a:pt x="19854" y="19018"/>
                    <a:pt x="19973" y="19016"/>
                  </a:cubicBezTo>
                  <a:cubicBezTo>
                    <a:pt x="20093" y="19014"/>
                    <a:pt x="19876" y="18887"/>
                    <a:pt x="19611" y="18707"/>
                  </a:cubicBezTo>
                  <a:cubicBezTo>
                    <a:pt x="19345" y="18527"/>
                    <a:pt x="19152" y="18399"/>
                    <a:pt x="18983" y="18296"/>
                  </a:cubicBezTo>
                  <a:cubicBezTo>
                    <a:pt x="18814" y="18194"/>
                    <a:pt x="18453" y="18015"/>
                    <a:pt x="18453" y="18015"/>
                  </a:cubicBezTo>
                  <a:lnTo>
                    <a:pt x="18236" y="17835"/>
                  </a:lnTo>
                  <a:cubicBezTo>
                    <a:pt x="18236" y="17835"/>
                    <a:pt x="19430" y="17558"/>
                    <a:pt x="18040" y="17445"/>
                  </a:cubicBezTo>
                  <a:cubicBezTo>
                    <a:pt x="17530" y="16823"/>
                    <a:pt x="17385" y="16773"/>
                    <a:pt x="17048" y="16515"/>
                  </a:cubicBezTo>
                  <a:cubicBezTo>
                    <a:pt x="16709" y="16259"/>
                    <a:pt x="16130" y="15821"/>
                    <a:pt x="16130" y="15821"/>
                  </a:cubicBezTo>
                  <a:cubicBezTo>
                    <a:pt x="16130" y="15821"/>
                    <a:pt x="16153" y="15820"/>
                    <a:pt x="16488" y="15790"/>
                  </a:cubicBezTo>
                  <a:cubicBezTo>
                    <a:pt x="16823" y="15759"/>
                    <a:pt x="16919" y="15758"/>
                    <a:pt x="16990" y="15678"/>
                  </a:cubicBezTo>
                  <a:cubicBezTo>
                    <a:pt x="17062" y="15599"/>
                    <a:pt x="17037" y="15599"/>
                    <a:pt x="16822" y="15577"/>
                  </a:cubicBezTo>
                  <a:cubicBezTo>
                    <a:pt x="16606" y="15552"/>
                    <a:pt x="16246" y="15531"/>
                    <a:pt x="16246" y="15531"/>
                  </a:cubicBezTo>
                  <a:cubicBezTo>
                    <a:pt x="16246" y="15531"/>
                    <a:pt x="16054" y="15508"/>
                    <a:pt x="16221" y="15401"/>
                  </a:cubicBezTo>
                  <a:cubicBezTo>
                    <a:pt x="16388" y="15293"/>
                    <a:pt x="16435" y="15215"/>
                    <a:pt x="16601" y="15108"/>
                  </a:cubicBezTo>
                  <a:cubicBezTo>
                    <a:pt x="16767" y="15001"/>
                    <a:pt x="16863" y="14947"/>
                    <a:pt x="16838" y="14869"/>
                  </a:cubicBezTo>
                  <a:cubicBezTo>
                    <a:pt x="16813" y="14791"/>
                    <a:pt x="16598" y="14820"/>
                    <a:pt x="16549" y="14742"/>
                  </a:cubicBezTo>
                  <a:cubicBezTo>
                    <a:pt x="16500" y="14664"/>
                    <a:pt x="16454" y="14796"/>
                    <a:pt x="16500" y="14664"/>
                  </a:cubicBezTo>
                  <a:cubicBezTo>
                    <a:pt x="16547" y="14533"/>
                    <a:pt x="16664" y="14322"/>
                    <a:pt x="16664" y="14322"/>
                  </a:cubicBezTo>
                  <a:cubicBezTo>
                    <a:pt x="16664" y="14322"/>
                    <a:pt x="16638" y="14112"/>
                    <a:pt x="16710" y="14112"/>
                  </a:cubicBezTo>
                  <a:cubicBezTo>
                    <a:pt x="16782" y="14111"/>
                    <a:pt x="16950" y="14135"/>
                    <a:pt x="16950" y="14135"/>
                  </a:cubicBezTo>
                  <a:lnTo>
                    <a:pt x="16948" y="13951"/>
                  </a:lnTo>
                  <a:cubicBezTo>
                    <a:pt x="16948" y="13951"/>
                    <a:pt x="16996" y="14003"/>
                    <a:pt x="17163" y="13923"/>
                  </a:cubicBezTo>
                  <a:cubicBezTo>
                    <a:pt x="17330" y="13842"/>
                    <a:pt x="17402" y="13867"/>
                    <a:pt x="17329" y="13737"/>
                  </a:cubicBezTo>
                  <a:cubicBezTo>
                    <a:pt x="17255" y="13607"/>
                    <a:pt x="17207" y="13608"/>
                    <a:pt x="17135" y="13530"/>
                  </a:cubicBezTo>
                  <a:cubicBezTo>
                    <a:pt x="17062" y="13452"/>
                    <a:pt x="16664" y="13262"/>
                    <a:pt x="17216" y="13228"/>
                  </a:cubicBezTo>
                  <a:cubicBezTo>
                    <a:pt x="17766" y="13195"/>
                    <a:pt x="17837" y="13168"/>
                    <a:pt x="17897" y="13089"/>
                  </a:cubicBezTo>
                  <a:cubicBezTo>
                    <a:pt x="17955" y="13009"/>
                    <a:pt x="18076" y="13112"/>
                    <a:pt x="18230" y="12940"/>
                  </a:cubicBezTo>
                  <a:cubicBezTo>
                    <a:pt x="18384" y="12768"/>
                    <a:pt x="18288" y="12808"/>
                    <a:pt x="18515" y="12701"/>
                  </a:cubicBezTo>
                  <a:cubicBezTo>
                    <a:pt x="18741" y="12593"/>
                    <a:pt x="18777" y="12541"/>
                    <a:pt x="18847" y="12422"/>
                  </a:cubicBezTo>
                  <a:cubicBezTo>
                    <a:pt x="18918" y="12303"/>
                    <a:pt x="18798" y="12265"/>
                    <a:pt x="18726" y="12279"/>
                  </a:cubicBezTo>
                  <a:cubicBezTo>
                    <a:pt x="18654" y="12293"/>
                    <a:pt x="18283" y="12272"/>
                    <a:pt x="18283" y="12272"/>
                  </a:cubicBezTo>
                  <a:cubicBezTo>
                    <a:pt x="18283" y="12272"/>
                    <a:pt x="18701" y="12201"/>
                    <a:pt x="18869" y="12173"/>
                  </a:cubicBezTo>
                  <a:cubicBezTo>
                    <a:pt x="19036" y="12144"/>
                    <a:pt x="19273" y="11945"/>
                    <a:pt x="19296" y="11853"/>
                  </a:cubicBezTo>
                  <a:cubicBezTo>
                    <a:pt x="19319" y="11762"/>
                    <a:pt x="19329" y="11630"/>
                    <a:pt x="19341" y="11590"/>
                  </a:cubicBezTo>
                  <a:cubicBezTo>
                    <a:pt x="19353" y="11551"/>
                    <a:pt x="19054" y="11607"/>
                    <a:pt x="19054" y="11607"/>
                  </a:cubicBezTo>
                  <a:cubicBezTo>
                    <a:pt x="19054" y="11607"/>
                    <a:pt x="19435" y="11445"/>
                    <a:pt x="19602" y="11299"/>
                  </a:cubicBezTo>
                  <a:cubicBezTo>
                    <a:pt x="19767" y="11153"/>
                    <a:pt x="19778" y="11049"/>
                    <a:pt x="19801" y="10983"/>
                  </a:cubicBezTo>
                  <a:cubicBezTo>
                    <a:pt x="19825" y="10917"/>
                    <a:pt x="19538" y="10934"/>
                    <a:pt x="19406" y="11001"/>
                  </a:cubicBezTo>
                  <a:cubicBezTo>
                    <a:pt x="19276" y="11068"/>
                    <a:pt x="18964" y="11098"/>
                    <a:pt x="18964" y="11098"/>
                  </a:cubicBezTo>
                  <a:cubicBezTo>
                    <a:pt x="18964" y="11098"/>
                    <a:pt x="19119" y="10966"/>
                    <a:pt x="19369" y="10832"/>
                  </a:cubicBezTo>
                  <a:cubicBezTo>
                    <a:pt x="19619" y="10697"/>
                    <a:pt x="19845" y="10576"/>
                    <a:pt x="19963" y="10418"/>
                  </a:cubicBezTo>
                  <a:cubicBezTo>
                    <a:pt x="20081" y="10259"/>
                    <a:pt x="20104" y="10129"/>
                    <a:pt x="20139" y="10088"/>
                  </a:cubicBezTo>
                  <a:cubicBezTo>
                    <a:pt x="20175" y="10049"/>
                    <a:pt x="19876" y="10157"/>
                    <a:pt x="19769" y="10224"/>
                  </a:cubicBezTo>
                  <a:cubicBezTo>
                    <a:pt x="19662" y="10290"/>
                    <a:pt x="19543" y="10306"/>
                    <a:pt x="19435" y="10360"/>
                  </a:cubicBezTo>
                  <a:cubicBezTo>
                    <a:pt x="19328" y="10413"/>
                    <a:pt x="19554" y="10188"/>
                    <a:pt x="19708" y="10041"/>
                  </a:cubicBezTo>
                  <a:cubicBezTo>
                    <a:pt x="19862" y="9895"/>
                    <a:pt x="19767" y="9949"/>
                    <a:pt x="19980" y="9711"/>
                  </a:cubicBezTo>
                  <a:cubicBezTo>
                    <a:pt x="20192" y="9472"/>
                    <a:pt x="20133" y="9512"/>
                    <a:pt x="20263" y="9380"/>
                  </a:cubicBezTo>
                  <a:cubicBezTo>
                    <a:pt x="20393" y="9247"/>
                    <a:pt x="20036" y="9423"/>
                    <a:pt x="19857" y="9542"/>
                  </a:cubicBezTo>
                  <a:cubicBezTo>
                    <a:pt x="19680" y="9663"/>
                    <a:pt x="19299" y="9916"/>
                    <a:pt x="19216" y="9969"/>
                  </a:cubicBezTo>
                  <a:cubicBezTo>
                    <a:pt x="19132" y="10023"/>
                    <a:pt x="19001" y="10103"/>
                    <a:pt x="19273" y="9759"/>
                  </a:cubicBezTo>
                  <a:cubicBezTo>
                    <a:pt x="19545" y="9415"/>
                    <a:pt x="19758" y="9125"/>
                    <a:pt x="19840" y="9019"/>
                  </a:cubicBezTo>
                  <a:cubicBezTo>
                    <a:pt x="19923" y="8914"/>
                    <a:pt x="20053" y="8768"/>
                    <a:pt x="20135" y="8648"/>
                  </a:cubicBezTo>
                  <a:cubicBezTo>
                    <a:pt x="20218" y="8529"/>
                    <a:pt x="19221" y="9341"/>
                    <a:pt x="19102" y="9422"/>
                  </a:cubicBezTo>
                  <a:cubicBezTo>
                    <a:pt x="18983" y="9502"/>
                    <a:pt x="18828" y="9595"/>
                    <a:pt x="18781" y="9648"/>
                  </a:cubicBezTo>
                  <a:cubicBezTo>
                    <a:pt x="18734" y="9702"/>
                    <a:pt x="18590" y="9703"/>
                    <a:pt x="18731" y="9517"/>
                  </a:cubicBezTo>
                  <a:cubicBezTo>
                    <a:pt x="18873" y="9332"/>
                    <a:pt x="19110" y="9080"/>
                    <a:pt x="19287" y="8803"/>
                  </a:cubicBezTo>
                  <a:cubicBezTo>
                    <a:pt x="19463" y="8527"/>
                    <a:pt x="19440" y="8553"/>
                    <a:pt x="19556" y="8264"/>
                  </a:cubicBezTo>
                  <a:cubicBezTo>
                    <a:pt x="19673" y="7974"/>
                    <a:pt x="19696" y="7870"/>
                    <a:pt x="19696" y="7870"/>
                  </a:cubicBezTo>
                  <a:cubicBezTo>
                    <a:pt x="19696" y="7870"/>
                    <a:pt x="19459" y="8107"/>
                    <a:pt x="19353" y="8279"/>
                  </a:cubicBezTo>
                  <a:cubicBezTo>
                    <a:pt x="19247" y="8450"/>
                    <a:pt x="19058" y="8663"/>
                    <a:pt x="18999" y="8768"/>
                  </a:cubicBezTo>
                  <a:cubicBezTo>
                    <a:pt x="18940" y="8874"/>
                    <a:pt x="18845" y="8954"/>
                    <a:pt x="18974" y="8677"/>
                  </a:cubicBezTo>
                  <a:cubicBezTo>
                    <a:pt x="19103" y="8401"/>
                    <a:pt x="19150" y="8348"/>
                    <a:pt x="19220" y="8150"/>
                  </a:cubicBezTo>
                  <a:cubicBezTo>
                    <a:pt x="19289" y="7953"/>
                    <a:pt x="19277" y="7901"/>
                    <a:pt x="19335" y="7717"/>
                  </a:cubicBezTo>
                  <a:cubicBezTo>
                    <a:pt x="19393" y="7533"/>
                    <a:pt x="19027" y="8074"/>
                    <a:pt x="18922" y="8285"/>
                  </a:cubicBezTo>
                  <a:cubicBezTo>
                    <a:pt x="18816" y="8496"/>
                    <a:pt x="18498" y="8958"/>
                    <a:pt x="18321" y="9169"/>
                  </a:cubicBezTo>
                  <a:cubicBezTo>
                    <a:pt x="18143" y="9382"/>
                    <a:pt x="17598" y="9886"/>
                    <a:pt x="17420" y="10059"/>
                  </a:cubicBezTo>
                  <a:cubicBezTo>
                    <a:pt x="17243" y="10231"/>
                    <a:pt x="16863" y="10589"/>
                    <a:pt x="16661" y="10749"/>
                  </a:cubicBezTo>
                  <a:cubicBezTo>
                    <a:pt x="16459" y="10909"/>
                    <a:pt x="16341" y="10989"/>
                    <a:pt x="16209" y="11056"/>
                  </a:cubicBezTo>
                  <a:cubicBezTo>
                    <a:pt x="16078" y="11123"/>
                    <a:pt x="16030" y="11058"/>
                    <a:pt x="16030" y="11058"/>
                  </a:cubicBezTo>
                  <a:lnTo>
                    <a:pt x="16004" y="10901"/>
                  </a:lnTo>
                  <a:cubicBezTo>
                    <a:pt x="16004" y="10901"/>
                    <a:pt x="16088" y="10927"/>
                    <a:pt x="16148" y="10913"/>
                  </a:cubicBezTo>
                  <a:cubicBezTo>
                    <a:pt x="16207" y="10898"/>
                    <a:pt x="16315" y="10884"/>
                    <a:pt x="16338" y="10714"/>
                  </a:cubicBezTo>
                  <a:cubicBezTo>
                    <a:pt x="16359" y="10543"/>
                    <a:pt x="16348" y="10518"/>
                    <a:pt x="16322" y="10413"/>
                  </a:cubicBezTo>
                  <a:cubicBezTo>
                    <a:pt x="16297" y="10309"/>
                    <a:pt x="16260" y="10218"/>
                    <a:pt x="16224" y="10153"/>
                  </a:cubicBezTo>
                  <a:cubicBezTo>
                    <a:pt x="16187" y="10087"/>
                    <a:pt x="16102" y="9958"/>
                    <a:pt x="16102" y="9958"/>
                  </a:cubicBezTo>
                  <a:cubicBezTo>
                    <a:pt x="16102" y="9958"/>
                    <a:pt x="16282" y="10021"/>
                    <a:pt x="16328" y="9837"/>
                  </a:cubicBezTo>
                  <a:cubicBezTo>
                    <a:pt x="16374" y="9654"/>
                    <a:pt x="16349" y="9588"/>
                    <a:pt x="16323" y="9445"/>
                  </a:cubicBezTo>
                  <a:cubicBezTo>
                    <a:pt x="16298" y="9301"/>
                    <a:pt x="16260" y="9105"/>
                    <a:pt x="16282" y="8960"/>
                  </a:cubicBezTo>
                  <a:cubicBezTo>
                    <a:pt x="16305" y="8817"/>
                    <a:pt x="16303" y="8672"/>
                    <a:pt x="16325" y="8528"/>
                  </a:cubicBezTo>
                  <a:cubicBezTo>
                    <a:pt x="16348" y="8384"/>
                    <a:pt x="16359" y="8319"/>
                    <a:pt x="16274" y="8228"/>
                  </a:cubicBezTo>
                  <a:cubicBezTo>
                    <a:pt x="16189" y="8137"/>
                    <a:pt x="16008" y="8009"/>
                    <a:pt x="15959" y="7944"/>
                  </a:cubicBezTo>
                  <a:cubicBezTo>
                    <a:pt x="15911" y="7879"/>
                    <a:pt x="15887" y="7814"/>
                    <a:pt x="15887" y="7814"/>
                  </a:cubicBezTo>
                  <a:cubicBezTo>
                    <a:pt x="15887" y="7814"/>
                    <a:pt x="16091" y="7851"/>
                    <a:pt x="16375" y="7638"/>
                  </a:cubicBezTo>
                  <a:cubicBezTo>
                    <a:pt x="16661" y="7424"/>
                    <a:pt x="16658" y="7189"/>
                    <a:pt x="16658" y="7189"/>
                  </a:cubicBezTo>
                  <a:cubicBezTo>
                    <a:pt x="16658" y="7189"/>
                    <a:pt x="17063" y="7000"/>
                    <a:pt x="17045" y="6412"/>
                  </a:cubicBezTo>
                  <a:cubicBezTo>
                    <a:pt x="17424" y="6014"/>
                    <a:pt x="17359" y="5596"/>
                    <a:pt x="17359" y="5596"/>
                  </a:cubicBezTo>
                  <a:cubicBezTo>
                    <a:pt x="17359" y="5596"/>
                    <a:pt x="17823" y="5276"/>
                    <a:pt x="17708" y="4584"/>
                  </a:cubicBezTo>
                  <a:cubicBezTo>
                    <a:pt x="18002" y="4135"/>
                    <a:pt x="18108" y="4016"/>
                    <a:pt x="18034" y="3755"/>
                  </a:cubicBezTo>
                  <a:cubicBezTo>
                    <a:pt x="17959" y="3494"/>
                    <a:pt x="17734" y="3655"/>
                    <a:pt x="17734" y="3655"/>
                  </a:cubicBezTo>
                  <a:cubicBezTo>
                    <a:pt x="17734" y="3655"/>
                    <a:pt x="18160" y="3217"/>
                    <a:pt x="18205" y="2955"/>
                  </a:cubicBezTo>
                  <a:cubicBezTo>
                    <a:pt x="18250" y="2693"/>
                    <a:pt x="18379" y="2403"/>
                    <a:pt x="17509" y="2872"/>
                  </a:cubicBezTo>
                  <a:cubicBezTo>
                    <a:pt x="17364" y="2743"/>
                    <a:pt x="17591" y="2688"/>
                    <a:pt x="17779" y="2397"/>
                  </a:cubicBezTo>
                  <a:cubicBezTo>
                    <a:pt x="17968" y="2107"/>
                    <a:pt x="18569" y="1222"/>
                    <a:pt x="17772" y="1743"/>
                  </a:cubicBezTo>
                  <a:cubicBezTo>
                    <a:pt x="16976" y="2263"/>
                    <a:pt x="16950" y="2159"/>
                    <a:pt x="17128" y="1935"/>
                  </a:cubicBezTo>
                  <a:cubicBezTo>
                    <a:pt x="17305" y="1710"/>
                    <a:pt x="17851" y="1297"/>
                    <a:pt x="17958" y="1190"/>
                  </a:cubicBezTo>
                  <a:cubicBezTo>
                    <a:pt x="18065" y="1085"/>
                    <a:pt x="18038" y="850"/>
                    <a:pt x="17515" y="1132"/>
                  </a:cubicBezTo>
                  <a:cubicBezTo>
                    <a:pt x="16990" y="1413"/>
                    <a:pt x="17024" y="1229"/>
                    <a:pt x="17274" y="1056"/>
                  </a:cubicBezTo>
                  <a:cubicBezTo>
                    <a:pt x="17524" y="883"/>
                    <a:pt x="18245" y="74"/>
                    <a:pt x="17079" y="732"/>
                  </a:cubicBezTo>
                  <a:cubicBezTo>
                    <a:pt x="15912" y="1388"/>
                    <a:pt x="16472" y="1092"/>
                    <a:pt x="16720" y="801"/>
                  </a:cubicBezTo>
                  <a:cubicBezTo>
                    <a:pt x="16968" y="510"/>
                    <a:pt x="17160" y="416"/>
                    <a:pt x="17180" y="76"/>
                  </a:cubicBezTo>
                  <a:cubicBezTo>
                    <a:pt x="17200" y="-265"/>
                    <a:pt x="16107" y="587"/>
                    <a:pt x="15363" y="1565"/>
                  </a:cubicBezTo>
                  <a:cubicBezTo>
                    <a:pt x="14619" y="2543"/>
                    <a:pt x="14004" y="3218"/>
                    <a:pt x="13815" y="3391"/>
                  </a:cubicBezTo>
                  <a:cubicBezTo>
                    <a:pt x="13625" y="3564"/>
                    <a:pt x="13105" y="4199"/>
                    <a:pt x="13035" y="4383"/>
                  </a:cubicBezTo>
                  <a:cubicBezTo>
                    <a:pt x="12965" y="4567"/>
                    <a:pt x="12799" y="4753"/>
                    <a:pt x="12788" y="4779"/>
                  </a:cubicBezTo>
                  <a:cubicBezTo>
                    <a:pt x="12776" y="4805"/>
                    <a:pt x="12820" y="4517"/>
                    <a:pt x="12666" y="4650"/>
                  </a:cubicBezTo>
                  <a:cubicBezTo>
                    <a:pt x="12512" y="4783"/>
                    <a:pt x="11713" y="5133"/>
                    <a:pt x="11226" y="6579"/>
                  </a:cubicBezTo>
                  <a:cubicBezTo>
                    <a:pt x="10739" y="8025"/>
                    <a:pt x="10760" y="7802"/>
                    <a:pt x="10663" y="8707"/>
                  </a:cubicBezTo>
                  <a:cubicBezTo>
                    <a:pt x="10565" y="9611"/>
                    <a:pt x="10271" y="11238"/>
                    <a:pt x="9789" y="12121"/>
                  </a:cubicBezTo>
                  <a:cubicBezTo>
                    <a:pt x="9308" y="13004"/>
                    <a:pt x="9190" y="13202"/>
                    <a:pt x="8870" y="13442"/>
                  </a:cubicBezTo>
                  <a:cubicBezTo>
                    <a:pt x="8549" y="13681"/>
                    <a:pt x="8143" y="13804"/>
                    <a:pt x="8023" y="13819"/>
                  </a:cubicBezTo>
                  <a:cubicBezTo>
                    <a:pt x="7904" y="13834"/>
                    <a:pt x="7748" y="13862"/>
                    <a:pt x="7748" y="13862"/>
                  </a:cubicBezTo>
                  <a:close/>
                </a:path>
              </a:pathLst>
            </a:custGeom>
            <a:solidFill>
              <a:srgbClr val="3E6E84"/>
            </a:solidFill>
            <a:ln w="12700">
              <a:miter lim="400000"/>
            </a:ln>
          </p:spPr>
          <p:txBody>
            <a:bodyPr lIns="9523" tIns="9523" rIns="9523" bIns="9523" anchor="ctr"/>
            <a:lstStyle/>
            <a:p>
              <a:pPr defTabSz="114277">
                <a:defRPr sz="1400" spc="0"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700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57" y="1214027"/>
            <a:ext cx="5967109" cy="1384981"/>
          </a:xfrm>
          <a:prstGeom prst="rect">
            <a:avLst/>
          </a:prstGeom>
        </p:spPr>
      </p:pic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/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Plac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084695" y="2188105"/>
            <a:ext cx="4433888" cy="3908736"/>
          </a:xfrm>
          <a:prstGeom prst="rect">
            <a:avLst/>
          </a:prstGeom>
        </p:spPr>
        <p:txBody>
          <a:bodyPr lIns="121893" tIns="60947" rIns="121893" bIns="60947">
            <a:spAutoFit/>
          </a:bodyPr>
          <a:lstStyle/>
          <a:p>
            <a:pPr defTabSz="542925">
              <a:spcBef>
                <a:spcPts val="800"/>
              </a:spcBef>
            </a:pPr>
            <a:r>
              <a:rPr lang="en-US" sz="1600" b="1" dirty="0">
                <a:solidFill>
                  <a:schemeClr val="accent1"/>
                </a:solidFill>
                <a:cs typeface="Salesforce Sans" charset="0"/>
              </a:rPr>
              <a:t>Realigning Guides</a:t>
            </a:r>
            <a:endParaRPr lang="en-US" sz="1600" dirty="0">
              <a:solidFill>
                <a:schemeClr val="accent1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Guides can can easily be bumped and moved accidentally.  </a:t>
            </a:r>
          </a:p>
          <a:p>
            <a:pPr defTabSz="542925">
              <a:spcBef>
                <a:spcPts val="800"/>
              </a:spcBef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This slide layout show you how to reset your guides. </a:t>
            </a:r>
          </a:p>
          <a:p>
            <a:pPr defTabSz="542925">
              <a:spcBef>
                <a:spcPts val="800"/>
              </a:spcBef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NOTE: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When working on any older deck, be sure to check and ensure that the guides in your deck are set.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Turn on your guides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Insert a new slide the using the Guide Layout slide option.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Do your guides align with the orange lines in the new slide?  </a:t>
            </a: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If yes, your guides are set, if not, proceed then realign each of the lines to line up with the lines shown on this page. </a:t>
            </a:r>
          </a:p>
          <a:p>
            <a:pPr defTabSz="542925">
              <a:spcBef>
                <a:spcPts val="800"/>
              </a:spcBef>
              <a:buFont typeface="Salesforce Sans" charset="0"/>
              <a:buAutoNum type="arabicPeriod" startAt="2"/>
            </a:pPr>
            <a:r>
              <a:rPr lang="en-US" sz="1200" b="1" dirty="0">
                <a:solidFill>
                  <a:schemeClr val="accent2"/>
                </a:solidFill>
                <a:cs typeface="Salesforce Sans" charset="0"/>
              </a:rPr>
              <a:t> Once guides are reset, delete the Guide Layout Slide</a:t>
            </a: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  <a:p>
            <a:pPr defTabSz="542925">
              <a:spcBef>
                <a:spcPts val="800"/>
              </a:spcBef>
            </a:pP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16" name="Content Placeholder 16"/>
          <p:cNvSpPr txBox="1">
            <a:spLocks/>
          </p:cNvSpPr>
          <p:nvPr userDrawn="1"/>
        </p:nvSpPr>
        <p:spPr>
          <a:xfrm>
            <a:off x="1046480" y="2188105"/>
            <a:ext cx="4724400" cy="3525837"/>
          </a:xfrm>
          <a:prstGeom prst="rect">
            <a:avLst/>
          </a:prstGeom>
        </p:spPr>
        <p:txBody>
          <a:bodyPr lIns="121893" tIns="60947" rIns="121893" bIns="60947"/>
          <a:lstStyle>
            <a:lvl1pPr marL="0" indent="0" algn="l" defTabSz="457177" rtl="0" eaLnBrk="1" latinLnBrk="0" hangingPunct="1">
              <a:spcBef>
                <a:spcPts val="1200"/>
              </a:spcBef>
              <a:buFont typeface="Arial"/>
              <a:buNone/>
              <a:defRPr sz="2400" kern="1200">
                <a:solidFill>
                  <a:schemeClr val="accent3"/>
                </a:solidFill>
                <a:latin typeface="Arial"/>
                <a:ea typeface="+mn-ea"/>
                <a:cs typeface="Arial"/>
              </a:defRPr>
            </a:lvl1pPr>
            <a:lvl2pPr marL="233363" indent="-233363" algn="l" defTabSz="457177" rtl="0" eaLnBrk="1" latinLnBrk="0" hangingPunct="1">
              <a:spcBef>
                <a:spcPts val="800"/>
              </a:spcBef>
              <a:spcAft>
                <a:spcPts val="200"/>
              </a:spcAft>
              <a:buFont typeface="Arial"/>
              <a:buChar char="•"/>
              <a:defRPr sz="20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2pPr>
            <a:lvl3pPr marL="457200" indent="-161925" algn="l" defTabSz="457177" rtl="0" eaLnBrk="1" latinLnBrk="0" hangingPunct="1">
              <a:spcBef>
                <a:spcPts val="600"/>
              </a:spcBef>
              <a:spcAft>
                <a:spcPts val="200"/>
              </a:spcAft>
              <a:buFont typeface="Lucida Grande"/>
              <a:buChar char="-"/>
              <a:tabLst/>
              <a:defRPr sz="160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3pPr>
            <a:lvl4pPr marL="1600120" indent="-228589" algn="l" defTabSz="457177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297" indent="-228589" algn="l" defTabSz="457177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474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1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What are Drawing Guides?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lines that that appear on all pages in the same spot, but don’t show up when you print or view deck in Show mode. 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Think of them as internal margins for the proper alignment and consistent placement of content. Object will snap to them and they are also perfect for cropping an image to. 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This template has pre-made guides that delineate where your workspace is.  </a:t>
            </a:r>
            <a:b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br>
              <a:rPr lang="en-US" sz="1200" b="1" dirty="0">
                <a:solidFill>
                  <a:schemeClr val="accent1"/>
                </a:solidFill>
                <a:latin typeface="Salesforce Sans"/>
                <a:cs typeface="Salesforce Sans"/>
              </a:rPr>
            </a:br>
            <a:r>
              <a:rPr lang="en-US" sz="1600" b="1" dirty="0">
                <a:solidFill>
                  <a:schemeClr val="accent1"/>
                </a:solidFill>
                <a:latin typeface="Salesforce Sans"/>
                <a:cs typeface="Salesforce Sans"/>
              </a:rPr>
              <a:t>How to Turn Guides On and Off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Windows: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ALT + F9 or Right click in blue area off workspace &gt;Grids and Guides&gt;Display Drawing Guides on Screen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2011: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Control + Option + Command + G or </a:t>
            </a:r>
            <a:b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</a:b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View&gt;Guides&gt;Static Guides</a:t>
            </a:r>
          </a:p>
          <a:p>
            <a:pPr fontAlgn="auto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defRPr/>
            </a:pPr>
            <a:r>
              <a:rPr lang="en-US" sz="1200" b="1" dirty="0">
                <a:solidFill>
                  <a:schemeClr val="accent2"/>
                </a:solidFill>
                <a:latin typeface="Salesforce Sans"/>
                <a:cs typeface="Salesforce Sans"/>
              </a:rPr>
              <a:t>MAC 2008:   </a:t>
            </a:r>
            <a:r>
              <a:rPr lang="en-US" sz="1200" dirty="0">
                <a:solidFill>
                  <a:schemeClr val="accent2"/>
                </a:solidFill>
                <a:latin typeface="Salesforce Sans"/>
                <a:cs typeface="Salesforce Sans"/>
              </a:rPr>
              <a:t>Command + G or View&gt;Guides&gt;Static Guides</a:t>
            </a:r>
          </a:p>
        </p:txBody>
      </p:sp>
      <p:sp>
        <p:nvSpPr>
          <p:cNvPr id="17" name="TextBox 19"/>
          <p:cNvSpPr txBox="1">
            <a:spLocks noChangeArrowheads="1"/>
          </p:cNvSpPr>
          <p:nvPr userDrawn="1"/>
        </p:nvSpPr>
        <p:spPr bwMode="auto">
          <a:xfrm>
            <a:off x="7497766" y="1756093"/>
            <a:ext cx="36591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alesforce Sans" charset="0"/>
                <a:ea typeface="ＭＳ Ｐゴシック" charset="0"/>
              </a:defRPr>
            </a:lvl9pPr>
          </a:lstStyle>
          <a:p>
            <a:pPr algn="r">
              <a:spcBef>
                <a:spcPts val="300"/>
              </a:spcBef>
              <a:spcAft>
                <a:spcPts val="1000"/>
              </a:spcAft>
            </a:pPr>
            <a:r>
              <a:rPr lang="en-US" sz="1200">
                <a:solidFill>
                  <a:schemeClr val="accent1"/>
                </a:solidFill>
              </a:rPr>
              <a:t>The left and right top and bottom corners only area you should work within on your slides.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rot="16200000">
            <a:off x="6094413" y="-5452495"/>
            <a:ext cx="0" cy="12188825"/>
          </a:xfrm>
          <a:prstGeom prst="line">
            <a:avLst/>
          </a:prstGeom>
          <a:ln w="19050" cmpd="sng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0" y="-1588"/>
            <a:ext cx="12188825" cy="6859588"/>
            <a:chOff x="0" y="-1588"/>
            <a:chExt cx="12188825" cy="6859588"/>
          </a:xfrm>
        </p:grpSpPr>
        <p:cxnSp>
          <p:nvCxnSpPr>
            <p:cNvPr id="5" name="Straight Connector 4"/>
            <p:cNvCxnSpPr/>
            <p:nvPr userDrawn="1"/>
          </p:nvCxnSpPr>
          <p:spPr>
            <a:xfrm>
              <a:off x="581025" y="0"/>
              <a:ext cx="0" cy="6858000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11618913" y="-1588"/>
              <a:ext cx="0" cy="6858001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 rot="16200000">
              <a:off x="6094413" y="114277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 rot="16200000">
              <a:off x="6094413" y="-4336462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ight Arrow 11"/>
            <p:cNvSpPr/>
            <p:nvPr userDrawn="1"/>
          </p:nvSpPr>
          <p:spPr>
            <a:xfrm rot="8100000" flipH="1">
              <a:off x="11244283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3" name="Right Arrow 12"/>
            <p:cNvSpPr/>
            <p:nvPr userDrawn="1"/>
          </p:nvSpPr>
          <p:spPr>
            <a:xfrm rot="13500000">
              <a:off x="580248" y="1765038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4" name="Right Arrow 13"/>
            <p:cNvSpPr/>
            <p:nvPr userDrawn="1"/>
          </p:nvSpPr>
          <p:spPr>
            <a:xfrm rot="13500000" flipH="1" flipV="1">
              <a:off x="11244282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sp>
          <p:nvSpPr>
            <p:cNvPr id="15" name="Right Arrow 14"/>
            <p:cNvSpPr/>
            <p:nvPr userDrawn="1"/>
          </p:nvSpPr>
          <p:spPr>
            <a:xfrm rot="8100000" flipV="1">
              <a:off x="580248" y="5638833"/>
              <a:ext cx="364585" cy="373248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  <a:scene3d>
              <a:camera prst="orthographicFront"/>
              <a:lightRig rig="contrasting" dir="t">
                <a:rot lat="0" lon="0" rev="2400000"/>
              </a:lightRig>
            </a:scene3d>
            <a:sp3d prstMaterial="powder"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Salesforce Sans"/>
                <a:cs typeface="VAG Rounded Std Light"/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 rot="16200000">
              <a:off x="6094413" y="-4616347"/>
              <a:ext cx="0" cy="12188825"/>
            </a:xfrm>
            <a:prstGeom prst="line">
              <a:avLst/>
            </a:prstGeom>
            <a:ln w="19050" cmpd="sng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 rot="16200000">
              <a:off x="6094413" y="373252"/>
              <a:ext cx="0" cy="12188825"/>
            </a:xfrm>
            <a:prstGeom prst="line">
              <a:avLst/>
            </a:prstGeom>
            <a:ln w="63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 userDrawn="1"/>
        </p:nvSpPr>
        <p:spPr>
          <a:xfrm>
            <a:off x="7122513" y="5632798"/>
            <a:ext cx="3980779" cy="841224"/>
          </a:xfrm>
          <a:prstGeom prst="rect">
            <a:avLst/>
          </a:prstGeom>
        </p:spPr>
        <p:txBody>
          <a:bodyPr wrap="square" lIns="121888" tIns="60944" rIns="121888" bIns="60944">
            <a:spAutoFit/>
          </a:bodyPr>
          <a:lstStyle/>
          <a:p>
            <a:pPr marL="0" algn="l" defTabSz="542902" rtl="0" eaLnBrk="1" latinLnBrk="0" hangingPunct="1">
              <a:spcBef>
                <a:spcPts val="800"/>
              </a:spcBef>
              <a:buFont typeface="Salesforce Sans" charset="0"/>
              <a:buNone/>
            </a:pPr>
            <a:r>
              <a:rPr lang="en-US" sz="1600" b="1" kern="120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How to Create</a:t>
            </a:r>
            <a:r>
              <a:rPr lang="en-US" sz="1600" b="1" kern="1200" baseline="0" dirty="0">
                <a:solidFill>
                  <a:schemeClr val="accent1"/>
                </a:solidFill>
                <a:latin typeface="+mn-lt"/>
                <a:ea typeface="+mn-ea"/>
                <a:cs typeface="Salesforce Sans" charset="0"/>
              </a:rPr>
              <a:t> a New Guide Line</a:t>
            </a:r>
            <a:endParaRPr lang="en-US" sz="1600" b="1" kern="1200" dirty="0">
              <a:solidFill>
                <a:schemeClr val="accent1"/>
              </a:solidFill>
              <a:latin typeface="+mn-lt"/>
              <a:ea typeface="+mn-ea"/>
              <a:cs typeface="Salesforce Sans" charset="0"/>
            </a:endParaRPr>
          </a:p>
          <a:p>
            <a:pPr defTabSz="542902">
              <a:spcBef>
                <a:spcPts val="800"/>
              </a:spcBef>
              <a:buFont typeface="Salesforce Sans" charset="0"/>
              <a:buNone/>
            </a:pPr>
            <a:r>
              <a:rPr lang="en-US" sz="1200" dirty="0">
                <a:solidFill>
                  <a:schemeClr val="accent2"/>
                </a:solidFill>
                <a:cs typeface="Salesforce Sans" charset="0"/>
              </a:rPr>
              <a:t>Select a guide,</a:t>
            </a:r>
            <a:r>
              <a:rPr lang="en-US" sz="1200" baseline="0" dirty="0">
                <a:solidFill>
                  <a:schemeClr val="accent2"/>
                </a:solidFill>
                <a:cs typeface="Salesforce Sans" charset="0"/>
              </a:rPr>
              <a:t> hold down the Option key and drag.  This will duplicate the line</a:t>
            </a:r>
            <a:endParaRPr lang="en-US" sz="1300" dirty="0">
              <a:solidFill>
                <a:schemeClr val="accent2"/>
              </a:solidFill>
              <a:cs typeface="Salesforce Sans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71500" y="63503"/>
            <a:ext cx="11617326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Drawing Guide Placement and Realignment Tool (Margins)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2980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13932" y="1764285"/>
            <a:ext cx="5303520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ct val="100000"/>
              </a:lnSpc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500" y="1764285"/>
            <a:ext cx="3429000" cy="422390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377367" y="1764002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183233" y="1763713"/>
            <a:ext cx="3429000" cy="4224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/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"/>
            <a:ext cx="12192000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1" name="pasted-image.pdf" descr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- Mountain Foot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ID" hidden="1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-326" y="-4"/>
            <a:chExt cx="12192006" cy="6858004"/>
          </a:xfrm>
        </p:grpSpPr>
        <p:pic>
          <p:nvPicPr>
            <p:cNvPr id="6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6" y="-4"/>
              <a:ext cx="12192006" cy="685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575937" y="1747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575937" y="1900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575937" y="14430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75937" y="15954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5937" y="11382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5937" y="12906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75937" y="833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575937" y="985835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575937" y="5286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75937" y="6810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575937" y="714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575937" y="2238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575937" y="376234"/>
                <a:ext cx="11045830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effectLst/>
        </p:spPr>
        <p:txBody>
          <a:bodyPr rtlCol="0">
            <a:noAutofit/>
          </a:bodyPr>
          <a:lstStyle>
            <a:lvl1pPr>
              <a:lnSpc>
                <a:spcPct val="95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Content Placeholder 32"/>
          <p:cNvSpPr>
            <a:spLocks noGrp="1"/>
          </p:cNvSpPr>
          <p:nvPr userDrawn="1">
            <p:ph sz="quarter" idx="10"/>
          </p:nvPr>
        </p:nvSpPr>
        <p:spPr>
          <a:xfrm>
            <a:off x="571500" y="1764285"/>
            <a:ext cx="11045952" cy="42237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3" y="1097179"/>
            <a:ext cx="11046141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 dirty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grpSp>
        <p:nvGrpSpPr>
          <p:cNvPr id="27" name="GRID" hidden="1"/>
          <p:cNvGrpSpPr/>
          <p:nvPr userDrawn="1"/>
        </p:nvGrpSpPr>
        <p:grpSpPr>
          <a:xfrm>
            <a:off x="-326" y="-4"/>
            <a:ext cx="12192006" cy="6858004"/>
            <a:chOff x="-326" y="-4"/>
            <a:chExt cx="12192006" cy="6858004"/>
          </a:xfrm>
        </p:grpSpPr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6" y="-4"/>
              <a:ext cx="12192006" cy="6858004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 userDrawn="1"/>
          </p:nvGrpSpPr>
          <p:grpSpPr>
            <a:xfrm>
              <a:off x="575284" y="71336"/>
              <a:ext cx="11046027" cy="1828800"/>
              <a:chOff x="575284" y="71336"/>
              <a:chExt cx="11046027" cy="1828800"/>
            </a:xfrm>
          </p:grpSpPr>
          <p:cxnSp>
            <p:nvCxnSpPr>
              <p:cNvPr id="32" name="Straight Connector 31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575284" y="1747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575284" y="1900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575284" y="1442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575284" y="1595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575284" y="1138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575284" y="1290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575284" y="833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575284" y="985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75284" y="5285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75284" y="6809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75284" y="713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75284" y="2237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5284" y="376136"/>
                <a:ext cx="11046027" cy="0"/>
              </a:xfrm>
              <a:prstGeom prst="line">
                <a:avLst/>
              </a:prstGeom>
              <a:ln w="9525" cmpd="sng">
                <a:solidFill>
                  <a:schemeClr val="accent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pic>
        <p:nvPicPr>
          <p:cNvPr id="54" name="pasted-image.pdf" descr="pasted-image.pdf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Forest - Mountai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8"/>
            <a:ext cx="12192000" cy="6858000"/>
          </a:xfrm>
          <a:prstGeom prst="rect">
            <a:avLst/>
          </a:prstGeom>
        </p:spPr>
      </p:pic>
      <p:sp>
        <p:nvSpPr>
          <p:cNvPr id="7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sz="quarter" idx="11"/>
          </p:nvPr>
        </p:nvSpPr>
        <p:spPr>
          <a:xfrm>
            <a:off x="571500" y="1764287"/>
            <a:ext cx="11045952" cy="3214113"/>
          </a:xfrm>
        </p:spPr>
        <p:txBody>
          <a:bodyPr/>
          <a:lstStyle>
            <a:lvl1pPr>
              <a:lnSpc>
                <a:spcPct val="100000"/>
              </a:lnSpc>
              <a:spcBef>
                <a:spcPts val="11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bg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571500" y="1097179"/>
            <a:ext cx="11045952" cy="338554"/>
          </a:xfrm>
          <a:noFill/>
          <a:ln>
            <a:noFill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2200" b="0" i="0" spc="0">
                <a:solidFill>
                  <a:schemeClr val="accent2">
                    <a:lumMod val="75000"/>
                  </a:schemeClr>
                </a:solidFill>
                <a:latin typeface="Salesforce Sans Light" charset="0"/>
                <a:ea typeface="Salesforce Sans Light" charset="0"/>
                <a:cs typeface="Salesforce Sans Light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Click to edit Master text styles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577850" y="6410462"/>
            <a:ext cx="8870949" cy="21385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asted-image.pdf" descr="pasted-image.pdf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  <p:extLst/>
  </p:cSld>
  <p:clrMapOvr>
    <a:masterClrMapping/>
  </p:clrMapOvr>
  <p:transition>
    <p:fade/>
  </p:transition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jp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62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7"/>
            <a:ext cx="12188825" cy="6856213"/>
          </a:xfrm>
          <a:prstGeom prst="rect">
            <a:avLst/>
          </a:prstGeom>
        </p:spPr>
      </p:pic>
      <p:sp>
        <p:nvSpPr>
          <p:cNvPr id="1026" name="Text Placeholder 6"/>
          <p:cNvSpPr>
            <a:spLocks noGrp="1"/>
          </p:cNvSpPr>
          <p:nvPr>
            <p:ph type="body" idx="1"/>
          </p:nvPr>
        </p:nvSpPr>
        <p:spPr bwMode="auto">
          <a:xfrm>
            <a:off x="571503" y="1762125"/>
            <a:ext cx="11045825" cy="43148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571503" y="63500"/>
            <a:ext cx="11045825" cy="990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77851" y="6410462"/>
            <a:ext cx="5507989" cy="21385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pc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3801725" y="6672263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>
                  <a:lumMod val="75000"/>
                </a:schemeClr>
              </a:solidFill>
              <a:latin typeface="Salesforce Sans"/>
              <a:cs typeface="Salesforce Sans"/>
            </a:endParaRPr>
          </a:p>
        </p:txBody>
      </p:sp>
      <p:pic>
        <p:nvPicPr>
          <p:cNvPr id="10" name="pasted-image.pdf" descr="pasted-image.pdf"/>
          <p:cNvPicPr>
            <a:picLocks noChangeAspect="1"/>
          </p:cNvPicPr>
          <p:nvPr userDrawn="1"/>
        </p:nvPicPr>
        <p:blipFill>
          <a:blip r:embed="rId44">
            <a:extLst/>
          </a:blip>
          <a:stretch>
            <a:fillRect/>
          </a:stretch>
        </p:blipFill>
        <p:spPr>
          <a:xfrm>
            <a:off x="11030573" y="565459"/>
            <a:ext cx="635734" cy="445095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7" r:id="rId1"/>
    <p:sldLayoutId id="2147484387" r:id="rId2"/>
    <p:sldLayoutId id="2147484398" r:id="rId3"/>
    <p:sldLayoutId id="2147484080" r:id="rId4"/>
    <p:sldLayoutId id="2147484359" r:id="rId5"/>
    <p:sldLayoutId id="2147484081" r:id="rId6"/>
    <p:sldLayoutId id="2147484334" r:id="rId7"/>
    <p:sldLayoutId id="2147484267" r:id="rId8"/>
    <p:sldLayoutId id="2147484036" r:id="rId9"/>
    <p:sldLayoutId id="2147484004" r:id="rId10"/>
    <p:sldLayoutId id="2147483925" r:id="rId11"/>
    <p:sldLayoutId id="2147484370" r:id="rId12"/>
    <p:sldLayoutId id="2147484371" r:id="rId13"/>
    <p:sldLayoutId id="2147484044" r:id="rId14"/>
    <p:sldLayoutId id="2147484391" r:id="rId15"/>
    <p:sldLayoutId id="2147484395" r:id="rId16"/>
    <p:sldLayoutId id="2147484403" r:id="rId17"/>
    <p:sldLayoutId id="2147484396" r:id="rId18"/>
    <p:sldLayoutId id="2147484404" r:id="rId19"/>
    <p:sldLayoutId id="2147484389" r:id="rId20"/>
    <p:sldLayoutId id="2147484041" r:id="rId21"/>
    <p:sldLayoutId id="2147484390" r:id="rId22"/>
    <p:sldLayoutId id="2147484376" r:id="rId23"/>
    <p:sldLayoutId id="2147484363" r:id="rId24"/>
    <p:sldLayoutId id="2147484350" r:id="rId25"/>
    <p:sldLayoutId id="2147484068" r:id="rId26"/>
    <p:sldLayoutId id="2147484384" r:id="rId27"/>
    <p:sldLayoutId id="2147484368" r:id="rId28"/>
    <p:sldLayoutId id="2147484392" r:id="rId29"/>
    <p:sldLayoutId id="2147484405" r:id="rId30"/>
    <p:sldLayoutId id="2147484351" r:id="rId31"/>
    <p:sldLayoutId id="2147484394" r:id="rId32"/>
    <p:sldLayoutId id="2147484401" r:id="rId33"/>
    <p:sldLayoutId id="2147484402" r:id="rId34"/>
    <p:sldLayoutId id="2147484356" r:id="rId35"/>
    <p:sldLayoutId id="2147484329" r:id="rId36"/>
    <p:sldLayoutId id="2147484330" r:id="rId37"/>
    <p:sldLayoutId id="2147484331" r:id="rId38"/>
    <p:sldLayoutId id="2147484032" r:id="rId39"/>
    <p:sldLayoutId id="2147483991" r:id="rId40"/>
  </p:sldLayoutIdLst>
  <p:transition>
    <p:fade/>
  </p:transition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lang="en-US" sz="3000" b="0" kern="1200" dirty="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Salesforce Sans" charset="0"/>
          <a:ea typeface="ＭＳ Ｐゴシック" charset="0"/>
          <a:cs typeface="ＭＳ Ｐゴシック" charset="0"/>
        </a:defRPr>
      </a:lvl9pPr>
    </p:titleStyle>
    <p:bodyStyle>
      <a:lvl1pPr algn="l" rtl="0" eaLnBrk="1" fontAlgn="base" hangingPunct="1">
        <a:spcBef>
          <a:spcPts val="1100"/>
        </a:spcBef>
        <a:spcAft>
          <a:spcPts val="300"/>
        </a:spcAft>
        <a:buClr>
          <a:srgbClr val="7F7F7F"/>
        </a:buClr>
        <a:buSzPct val="100000"/>
        <a:buFont typeface="Arial" charset="0"/>
        <a:buNone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ＭＳ Ｐゴシック" charset="0"/>
        </a:defRPr>
      </a:lvl1pPr>
      <a:lvl2pPr marL="182563" indent="-182563" algn="l" rtl="0" eaLnBrk="1" fontAlgn="base" hangingPunct="1">
        <a:spcBef>
          <a:spcPts val="20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2pPr>
      <a:lvl3pPr marL="365125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600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3pPr>
      <a:lvl4pPr marL="547688" indent="-182563" algn="l" rtl="0" eaLnBrk="1" fontAlgn="base" hangingPunct="1">
        <a:spcBef>
          <a:spcPct val="0"/>
        </a:spcBef>
        <a:spcAft>
          <a:spcPts val="600"/>
        </a:spcAft>
        <a:buClr>
          <a:schemeClr val="bg2"/>
        </a:buClr>
        <a:buSzPct val="100000"/>
        <a:buFont typeface="Arial" charset="0"/>
        <a:buChar char="•"/>
        <a:defRPr lang="en-US" sz="1400" b="1" kern="1200" dirty="0">
          <a:solidFill>
            <a:srgbClr val="8D837B"/>
          </a:solidFill>
          <a:latin typeface="Salesforce Sans"/>
          <a:ea typeface="ＭＳ Ｐゴシック" charset="0"/>
          <a:cs typeface="+mn-cs"/>
        </a:defRPr>
      </a:lvl4pPr>
      <a:lvl5pPr algn="l" rtl="0" eaLnBrk="1" fontAlgn="base" hangingPunct="1">
        <a:spcBef>
          <a:spcPts val="200"/>
        </a:spcBef>
        <a:spcAft>
          <a:spcPts val="600"/>
        </a:spcAft>
        <a:buClr>
          <a:srgbClr val="7F7F7F"/>
        </a:buClr>
        <a:buSzPct val="100000"/>
        <a:buFont typeface="Arial" charset="0"/>
        <a:defRPr lang="en-US" sz="2000" kern="1200" dirty="0">
          <a:solidFill>
            <a:schemeClr val="accent2"/>
          </a:solidFill>
          <a:latin typeface="Salesforce Sans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04" userDrawn="1">
          <p15:clr>
            <a:srgbClr val="F26B43"/>
          </p15:clr>
        </p15:guide>
        <p15:guide id="2" pos="364" userDrawn="1">
          <p15:clr>
            <a:srgbClr val="F26B43"/>
          </p15:clr>
        </p15:guide>
        <p15:guide id="3" orient="horz" pos="3909" userDrawn="1">
          <p15:clr>
            <a:srgbClr val="F26B43"/>
          </p15:clr>
        </p15:guide>
        <p15:guide id="4" pos="7319" userDrawn="1">
          <p15:clr>
            <a:srgbClr val="F26B43"/>
          </p15:clr>
        </p15:guide>
        <p15:guide id="5" orient="horz" pos="931" userDrawn="1">
          <p15:clr>
            <a:srgbClr val="F26B43"/>
          </p15:clr>
        </p15:guide>
        <p15:guide id="6" orient="horz" pos="4080" userDrawn="1">
          <p15:clr>
            <a:srgbClr val="F26B43"/>
          </p15:clr>
        </p15:guide>
        <p15:guide id="7" orient="horz" pos="3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api.einstein.ai/toke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hub.com/pbergner/df18-einstein-vision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reka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pi.einstein.ai/signup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bergner/df18-einstein-vision" TargetMode="Externa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00043" y="974446"/>
            <a:ext cx="6089444" cy="1298448"/>
          </a:xfrm>
        </p:spPr>
        <p:txBody>
          <a:bodyPr/>
          <a:lstStyle/>
          <a:p>
            <a:r>
              <a:rPr lang="en-US" dirty="0"/>
              <a:t>Explore how Einstein Vision can help categorize your photos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phillleebe</a:t>
            </a:r>
            <a:endParaRPr lang="en-US" dirty="0"/>
          </a:p>
          <a:p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Phil Bergner, Product Architect</a:t>
            </a:r>
          </a:p>
        </p:txBody>
      </p:sp>
    </p:spTree>
    <p:extLst>
      <p:ext uri="{BB962C8B-B14F-4D97-AF65-F5344CB8AC3E}">
        <p14:creationId xmlns:p14="http://schemas.microsoft.com/office/powerpoint/2010/main" val="377786199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Generate an OAuth Token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0299697" cy="67710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only need to do this to train the model. The unmanaged package will handle this going forward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2E4C7D4B-972D-4C46-B723-49AD66944CA2}"/>
              </a:ext>
            </a:extLst>
          </p:cNvPr>
          <p:cNvSpPr txBox="1">
            <a:spLocks/>
          </p:cNvSpPr>
          <p:nvPr/>
        </p:nvSpPr>
        <p:spPr>
          <a:xfrm>
            <a:off x="571499" y="2141656"/>
            <a:ext cx="7048501" cy="365512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2"/>
              </a:rPr>
              <a:t>https://api.einstein.ai/token</a:t>
            </a:r>
            <a:endParaRPr lang="en-US" dirty="0"/>
          </a:p>
          <a:p>
            <a:r>
              <a:rPr lang="en-US" dirty="0"/>
              <a:t>Enter your email address and paste in the key from earlier</a:t>
            </a:r>
          </a:p>
          <a:p>
            <a:r>
              <a:rPr lang="en-US" dirty="0"/>
              <a:t>You don’t need to upload a file since we’re pasting the key in</a:t>
            </a:r>
          </a:p>
          <a:p>
            <a:r>
              <a:rPr lang="en-US" dirty="0"/>
              <a:t>Set the expiration time </a:t>
            </a:r>
          </a:p>
          <a:p>
            <a:r>
              <a:rPr lang="en-US" dirty="0"/>
              <a:t>It will then generate a token you can copy into a text file for now.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A1395-16BF-4D4E-B7A8-87A57F0AA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959" y="1774287"/>
            <a:ext cx="3098241" cy="48985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4407F-DE12-214E-B259-5722407B1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796777"/>
            <a:ext cx="2902175" cy="988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A6F536-7733-EE4F-B173-E5E1C4F0D1C1}"/>
              </a:ext>
            </a:extLst>
          </p:cNvPr>
          <p:cNvSpPr/>
          <p:nvPr/>
        </p:nvSpPr>
        <p:spPr>
          <a:xfrm>
            <a:off x="7620000" y="3639671"/>
            <a:ext cx="3251200" cy="147021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Salesforce Sans"/>
              <a:cs typeface="Salesforce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676D3D-4BDE-D144-8D46-0F7088FE3AF4}"/>
              </a:ext>
            </a:extLst>
          </p:cNvPr>
          <p:cNvSpPr/>
          <p:nvPr/>
        </p:nvSpPr>
        <p:spPr>
          <a:xfrm>
            <a:off x="418540" y="5665694"/>
            <a:ext cx="3055136" cy="111973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Salesforce Sans"/>
              <a:cs typeface="Salesforce San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2968CE-310E-B843-949C-48C9A23EF11E}"/>
              </a:ext>
            </a:extLst>
          </p:cNvPr>
          <p:cNvSpPr/>
          <p:nvPr/>
        </p:nvSpPr>
        <p:spPr>
          <a:xfrm>
            <a:off x="7772958" y="5432612"/>
            <a:ext cx="3098242" cy="555812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FF0000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9407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Upload your photos to Einstein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Does using the command prompt make you cooler?</a:t>
            </a:r>
          </a:p>
          <a:p>
            <a:pPr lvl="1"/>
            <a:r>
              <a:rPr lang="en-US" dirty="0"/>
              <a:t>Yes</a:t>
            </a:r>
          </a:p>
          <a:p>
            <a:r>
              <a:rPr lang="en-US" dirty="0"/>
              <a:t>Upload your photos to Einstein</a:t>
            </a:r>
          </a:p>
          <a:p>
            <a:pPr lvl="1"/>
            <a:r>
              <a:rPr lang="en-US" dirty="0"/>
              <a:t>ZIP up your folders containing your sample photos</a:t>
            </a:r>
          </a:p>
          <a:p>
            <a:pPr lvl="1"/>
            <a:r>
              <a:rPr lang="en-US" dirty="0"/>
              <a:t>Open a command prompt and consult the Einstein </a:t>
            </a:r>
            <a:r>
              <a:rPr lang="en-US" dirty="0" err="1"/>
              <a:t>cheatsheet</a:t>
            </a:r>
            <a:r>
              <a:rPr lang="en-US" dirty="0"/>
              <a:t> (link) for the UPLOAD command. </a:t>
            </a:r>
          </a:p>
          <a:p>
            <a:pPr lvl="1"/>
            <a:r>
              <a:rPr lang="en-US" dirty="0"/>
              <a:t>Replace the Bearer token with the token we just copied from the previous slide. Replace the path with  the local path to your ZIP file.</a:t>
            </a:r>
          </a:p>
          <a:p>
            <a:pPr lvl="1"/>
            <a:r>
              <a:rPr lang="en-US" dirty="0"/>
              <a:t>Click enter!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Put on your hacker hat, we’re going in!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2F8381-5BA7-D244-AD91-B359B134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4529752"/>
            <a:ext cx="9706882" cy="731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78A28E9-3004-7842-9585-B614E95661BD}"/>
              </a:ext>
            </a:extLst>
          </p:cNvPr>
          <p:cNvSpPr/>
          <p:nvPr/>
        </p:nvSpPr>
        <p:spPr>
          <a:xfrm>
            <a:off x="5576046" y="4529751"/>
            <a:ext cx="3585883" cy="2215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704B46-4603-6B4F-9CBF-E3C12F6481CD}"/>
              </a:ext>
            </a:extLst>
          </p:cNvPr>
          <p:cNvSpPr/>
          <p:nvPr/>
        </p:nvSpPr>
        <p:spPr>
          <a:xfrm>
            <a:off x="5576046" y="4690320"/>
            <a:ext cx="4249272" cy="2215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3643960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Copy your dataset ID from the result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57C4D-796E-CC44-AD2E-5570290D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6" y="1534648"/>
            <a:ext cx="4540477" cy="5199019"/>
          </a:xfrm>
          <a:prstGeom prst="rect">
            <a:avLst/>
          </a:prstGeom>
        </p:spPr>
      </p:pic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8CB48E8-75B3-724F-A916-24D5CC4A8338}"/>
              </a:ext>
            </a:extLst>
          </p:cNvPr>
          <p:cNvSpPr txBox="1">
            <a:spLocks/>
          </p:cNvSpPr>
          <p:nvPr/>
        </p:nvSpPr>
        <p:spPr>
          <a:xfrm>
            <a:off x="295730" y="1481713"/>
            <a:ext cx="6076042" cy="101474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Your result may not be formatted this nicely, but the ID is repeated several times.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2F1817-6410-1B45-809B-1447150D1D6C}"/>
              </a:ext>
            </a:extLst>
          </p:cNvPr>
          <p:cNvSpPr/>
          <p:nvPr/>
        </p:nvSpPr>
        <p:spPr>
          <a:xfrm>
            <a:off x="7659304" y="1786551"/>
            <a:ext cx="892170" cy="2215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1419FE-0CF0-D942-BC41-A77F16B0D40B}"/>
              </a:ext>
            </a:extLst>
          </p:cNvPr>
          <p:cNvSpPr/>
          <p:nvPr/>
        </p:nvSpPr>
        <p:spPr>
          <a:xfrm>
            <a:off x="8694054" y="3176081"/>
            <a:ext cx="892170" cy="2215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8ACA06-7CD3-7A44-9067-8903E0E20EA0}"/>
              </a:ext>
            </a:extLst>
          </p:cNvPr>
          <p:cNvSpPr/>
          <p:nvPr/>
        </p:nvSpPr>
        <p:spPr>
          <a:xfrm>
            <a:off x="8683435" y="4187944"/>
            <a:ext cx="892170" cy="22154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4855180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Train your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Train your dataset now that it has your sample photos</a:t>
            </a:r>
          </a:p>
          <a:p>
            <a:pPr lvl="1"/>
            <a:r>
              <a:rPr lang="en-US" dirty="0"/>
              <a:t>Open a command prompt and consult the Einstein </a:t>
            </a:r>
            <a:r>
              <a:rPr lang="en-US" dirty="0" err="1"/>
              <a:t>cheatsheet</a:t>
            </a:r>
            <a:r>
              <a:rPr lang="en-US" dirty="0"/>
              <a:t> (link) for the TRAIN command. </a:t>
            </a:r>
          </a:p>
          <a:p>
            <a:pPr lvl="1"/>
            <a:r>
              <a:rPr lang="en-US" dirty="0"/>
              <a:t>Replace the Bearer token with the token just like before. </a:t>
            </a:r>
            <a:br>
              <a:rPr lang="en-US" dirty="0"/>
            </a:br>
            <a:r>
              <a:rPr lang="en-US" dirty="0"/>
              <a:t>Give the model a name. </a:t>
            </a:r>
            <a:br>
              <a:rPr lang="en-US" dirty="0"/>
            </a:br>
            <a:r>
              <a:rPr lang="en-US" dirty="0"/>
              <a:t>Replace the sample </a:t>
            </a:r>
            <a:r>
              <a:rPr lang="en-US" dirty="0" err="1"/>
              <a:t>datasetId</a:t>
            </a:r>
            <a:r>
              <a:rPr lang="en-US" dirty="0"/>
              <a:t> with the one we just received.</a:t>
            </a:r>
          </a:p>
          <a:p>
            <a:pPr lvl="1"/>
            <a:r>
              <a:rPr lang="en-US" dirty="0"/>
              <a:t>Click enter!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F5B491-F380-0C44-9E65-57F342629C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Einstein isn’t that smart….yet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5838D-83B2-8443-AE89-8A2361E21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34" y="3914425"/>
            <a:ext cx="10071100" cy="1028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DA302E-C9E8-1247-995F-30830EF86161}"/>
              </a:ext>
            </a:extLst>
          </p:cNvPr>
          <p:cNvSpPr/>
          <p:nvPr/>
        </p:nvSpPr>
        <p:spPr>
          <a:xfrm>
            <a:off x="4677869" y="3983742"/>
            <a:ext cx="3641378" cy="3013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72548-0353-854A-A35C-7F87DB330682}"/>
              </a:ext>
            </a:extLst>
          </p:cNvPr>
          <p:cNvSpPr/>
          <p:nvPr/>
        </p:nvSpPr>
        <p:spPr>
          <a:xfrm>
            <a:off x="5235392" y="4224075"/>
            <a:ext cx="1739149" cy="25827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5A8AA-6B56-724F-BB16-1A2F2106FD33}"/>
              </a:ext>
            </a:extLst>
          </p:cNvPr>
          <p:cNvSpPr/>
          <p:nvPr/>
        </p:nvSpPr>
        <p:spPr>
          <a:xfrm>
            <a:off x="8319247" y="4285126"/>
            <a:ext cx="788894" cy="19722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825837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Copy your model Id from the result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8CB48E8-75B3-724F-A916-24D5CC4A8338}"/>
              </a:ext>
            </a:extLst>
          </p:cNvPr>
          <p:cNvSpPr txBox="1">
            <a:spLocks/>
          </p:cNvSpPr>
          <p:nvPr/>
        </p:nvSpPr>
        <p:spPr>
          <a:xfrm>
            <a:off x="295730" y="1481713"/>
            <a:ext cx="6076042" cy="101474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the model Id you’ll be using to test your photos! Copy it and put in a safe place, like your sock drawer next to your Pokémon cards.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88EC9-81BA-FD4B-8213-FE2455C64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334" y="1334622"/>
            <a:ext cx="4305300" cy="5219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2E41FF-3CE9-264E-A0EA-F721B6D34281}"/>
              </a:ext>
            </a:extLst>
          </p:cNvPr>
          <p:cNvSpPr/>
          <p:nvPr/>
        </p:nvSpPr>
        <p:spPr>
          <a:xfrm>
            <a:off x="8322814" y="3409164"/>
            <a:ext cx="2470692" cy="24843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rgbClr val="C00000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16466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do?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0299697" cy="33855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 quick recap of training Einstein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7441BA-B2E8-0F45-ABCF-9730E4DEA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792" y="2231611"/>
            <a:ext cx="3943047" cy="29572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1BEF45-9D45-CD4F-B730-C9BBCBF9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000" y="2142712"/>
            <a:ext cx="3584375" cy="3731104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57D84C55-EF52-6B4A-AE2C-1B909939BD57}"/>
              </a:ext>
            </a:extLst>
          </p:cNvPr>
          <p:cNvSpPr/>
          <p:nvPr/>
        </p:nvSpPr>
        <p:spPr>
          <a:xfrm>
            <a:off x="4378778" y="1764000"/>
            <a:ext cx="3607459" cy="1162483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UPLOAD Images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689A8B4-4AAD-D144-8765-FA4A6637C7F1}"/>
              </a:ext>
            </a:extLst>
          </p:cNvPr>
          <p:cNvSpPr/>
          <p:nvPr/>
        </p:nvSpPr>
        <p:spPr>
          <a:xfrm flipH="1">
            <a:off x="4373943" y="2693832"/>
            <a:ext cx="3607458" cy="108178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DATASET ID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453973E-DA66-7A41-8B97-E2383A30D0AC}"/>
              </a:ext>
            </a:extLst>
          </p:cNvPr>
          <p:cNvSpPr/>
          <p:nvPr/>
        </p:nvSpPr>
        <p:spPr>
          <a:xfrm>
            <a:off x="4407808" y="4008264"/>
            <a:ext cx="3573594" cy="1078382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TRAIN Dataset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545224C-41D4-644C-9D78-B1CDEACBB1DD}"/>
              </a:ext>
            </a:extLst>
          </p:cNvPr>
          <p:cNvSpPr/>
          <p:nvPr/>
        </p:nvSpPr>
        <p:spPr>
          <a:xfrm flipH="1">
            <a:off x="4407806" y="4889427"/>
            <a:ext cx="3578430" cy="108178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MODEL ID</a:t>
            </a:r>
          </a:p>
        </p:txBody>
      </p:sp>
      <p:sp>
        <p:nvSpPr>
          <p:cNvPr id="22" name="Oval Callout 21">
            <a:extLst>
              <a:ext uri="{FF2B5EF4-FFF2-40B4-BE49-F238E27FC236}">
                <a16:creationId xmlns:a16="http://schemas.microsoft.com/office/drawing/2014/main" id="{7598A7F1-48B7-DB47-BA39-1351431284B1}"/>
              </a:ext>
            </a:extLst>
          </p:cNvPr>
          <p:cNvSpPr/>
          <p:nvPr/>
        </p:nvSpPr>
        <p:spPr>
          <a:xfrm>
            <a:off x="2668158" y="1756952"/>
            <a:ext cx="1412859" cy="1260681"/>
          </a:xfrm>
          <a:prstGeom prst="wedgeEllipseCallout">
            <a:avLst>
              <a:gd name="adj1" fmla="val -97881"/>
              <a:gd name="adj2" fmla="val 120065"/>
            </a:avLst>
          </a:prstGeom>
          <a:solidFill>
            <a:schemeClr val="tx1"/>
          </a:solidFill>
          <a:ln>
            <a:noFill/>
          </a:ln>
          <a:scene3d>
            <a:camera prst="orthographicFront"/>
            <a:lightRig rig="contrasting" dir="t">
              <a:rot lat="0" lon="0" rev="2400000"/>
            </a:lightRig>
          </a:scene3d>
          <a:sp3d prstMaterial="powder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Salesforce Sans"/>
                <a:cs typeface="Salesforce Sans"/>
              </a:rPr>
              <a:t>Wow</a:t>
            </a:r>
          </a:p>
        </p:txBody>
      </p:sp>
    </p:spTree>
    <p:extLst>
      <p:ext uri="{BB962C8B-B14F-4D97-AF65-F5344CB8AC3E}">
        <p14:creationId xmlns:p14="http://schemas.microsoft.com/office/powerpoint/2010/main" val="1044283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8" grpId="0" animBg="1"/>
      <p:bldP spid="19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the Einstein Details Custom Metadata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58CB48E8-75B3-724F-A916-24D5CC4A8338}"/>
              </a:ext>
            </a:extLst>
          </p:cNvPr>
          <p:cNvSpPr txBox="1">
            <a:spLocks/>
          </p:cNvSpPr>
          <p:nvPr/>
        </p:nvSpPr>
        <p:spPr>
          <a:xfrm>
            <a:off x="295730" y="1481712"/>
            <a:ext cx="6076042" cy="127600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ts val="1100"/>
              </a:spcBef>
              <a:spcAft>
                <a:spcPts val="300"/>
              </a:spcAft>
              <a:buClr>
                <a:srgbClr val="7F7F7F"/>
              </a:buClr>
              <a:buSzPct val="100000"/>
              <a:buFont typeface="Arial" charset="0"/>
              <a:buNone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ＭＳ Ｐゴシック" charset="0"/>
              </a:defRPr>
            </a:lvl1pPr>
            <a:lvl2pPr marL="182563" indent="-182563"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2pPr>
            <a:lvl3pPr marL="365125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600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3pPr>
            <a:lvl4pPr marL="547688" indent="-182563" algn="l" rtl="0" eaLnBrk="1" fontAlgn="base" hangingPunct="1">
              <a:spcBef>
                <a:spcPct val="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Arial" charset="0"/>
              <a:buChar char="•"/>
              <a:defRPr lang="en-US" sz="1400" b="1" kern="1200" dirty="0">
                <a:solidFill>
                  <a:srgbClr val="8D837B"/>
                </a:solidFill>
                <a:latin typeface="Salesforce Sans"/>
                <a:ea typeface="ＭＳ Ｐゴシック" charset="0"/>
                <a:cs typeface="+mn-cs"/>
              </a:defRPr>
            </a:lvl4pPr>
            <a:lvl5pPr algn="l" rtl="0" eaLnBrk="1" fontAlgn="base" hangingPunct="1">
              <a:spcBef>
                <a:spcPts val="20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 charset="0"/>
              <a:defRPr lang="en-US" sz="2000" kern="1200" dirty="0">
                <a:solidFill>
                  <a:schemeClr val="accent2"/>
                </a:solidFill>
                <a:latin typeface="Salesforce Sans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I’ve created a handy custom metadata type to store our Id and key.</a:t>
            </a:r>
          </a:p>
          <a:p>
            <a:r>
              <a:rPr lang="en-US" dirty="0"/>
              <a:t>Paste in your RSA Key, Model Id, and Email.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9836A-4491-2F4F-9355-EF3763B4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314" y="1749573"/>
            <a:ext cx="5947454" cy="39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015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to test it out!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124039-D95F-1243-911A-A09B5D9A7F6E}"/>
              </a:ext>
            </a:extLst>
          </p:cNvPr>
          <p:cNvSpPr/>
          <p:nvPr/>
        </p:nvSpPr>
        <p:spPr>
          <a:xfrm>
            <a:off x="578442" y="3070161"/>
            <a:ext cx="80430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For the purpose of this demo I’ll play the role of a field service technician performing a residential dryer repair.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D376D-04D3-E442-A7EE-6C027E76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36" y="3070161"/>
            <a:ext cx="2258210" cy="23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0947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I’ve included a method for using the Feedback API</a:t>
            </a:r>
          </a:p>
          <a:p>
            <a:pPr marL="0" lvl="1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That’s right you can teach it to get smarter the more you use it!</a:t>
            </a:r>
          </a:p>
          <a:p>
            <a:r>
              <a:rPr lang="en-US" dirty="0"/>
              <a:t>For a challenge, try adding a button to the page to tell Einstein if it was correct or not. Use the method I provided to make the API call.</a:t>
            </a:r>
          </a:p>
          <a:p>
            <a:r>
              <a:rPr lang="en-US" dirty="0"/>
              <a:t>Once you’ve given it a good amount of feedback use the RETRAIN command from the </a:t>
            </a:r>
            <a:r>
              <a:rPr lang="en-US" dirty="0" err="1"/>
              <a:t>cheatsheet</a:t>
            </a:r>
            <a:r>
              <a:rPr lang="en-US" dirty="0"/>
              <a:t> to generate a smarter model!</a:t>
            </a:r>
          </a:p>
        </p:txBody>
      </p:sp>
    </p:spTree>
    <p:extLst>
      <p:ext uri="{BB962C8B-B14F-4D97-AF65-F5344CB8AC3E}">
        <p14:creationId xmlns:p14="http://schemas.microsoft.com/office/powerpoint/2010/main" val="403033850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7C17508C-7E0F-EC4F-B8E8-E8E7E2366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9367"/>
            <a:ext cx="11045952" cy="99011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4E8039-4A4C-564B-9B6F-C300C606DAD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1500" y="3555584"/>
            <a:ext cx="3803276" cy="1840375"/>
          </a:xfrm>
        </p:spPr>
        <p:txBody>
          <a:bodyPr/>
          <a:lstStyle/>
          <a:p>
            <a:r>
              <a:rPr lang="en-US" dirty="0"/>
              <a:t>Phil Bergner </a:t>
            </a:r>
            <a:br>
              <a:rPr lang="en-US" dirty="0"/>
            </a:br>
            <a:r>
              <a:rPr lang="en-US" dirty="0"/>
              <a:t>Youreka Product Architect</a:t>
            </a:r>
            <a:br>
              <a:rPr lang="en-US" dirty="0"/>
            </a:br>
            <a:r>
              <a:rPr lang="en-US" dirty="0"/>
              <a:t>phil.bergner@synapticap.com 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philleebe</a:t>
            </a:r>
            <a:endParaRPr lang="en-US" dirty="0"/>
          </a:p>
          <a:p>
            <a:endParaRPr lang="en-US" dirty="0">
              <a:hlinkClick r:id="rId2"/>
            </a:endParaRP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53F4EC7-C6D2-B448-9843-9703409AF2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1504" y="1133043"/>
            <a:ext cx="10241640" cy="67710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was an example of how simple it can be to configure Einstein Vision with your OWN photos and immediately begin using it.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BBAEC-0FAE-A54C-ACD3-02A23198AABD}"/>
              </a:ext>
            </a:extLst>
          </p:cNvPr>
          <p:cNvSpPr txBox="1"/>
          <p:nvPr/>
        </p:nvSpPr>
        <p:spPr>
          <a:xfrm>
            <a:off x="4697506" y="2187388"/>
            <a:ext cx="6777318" cy="351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https://github.com/pbergner/df18-einstein-vision</a:t>
            </a:r>
            <a:endParaRPr lang="en-US" sz="2000" dirty="0">
              <a:solidFill>
                <a:schemeClr val="accent2"/>
              </a:solidFill>
            </a:endParaRPr>
          </a:p>
          <a:p>
            <a:br>
              <a:rPr lang="en-US" sz="2000" dirty="0">
                <a:solidFill>
                  <a:schemeClr val="accent2"/>
                </a:solidFill>
              </a:rPr>
            </a:br>
            <a:r>
              <a:rPr lang="en-US" sz="2000" dirty="0">
                <a:solidFill>
                  <a:schemeClr val="accent2"/>
                </a:solidFill>
              </a:rPr>
              <a:t>Includes: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Einstein command </a:t>
            </a:r>
            <a:r>
              <a:rPr lang="en-US" sz="2000" dirty="0" err="1">
                <a:solidFill>
                  <a:schemeClr val="accent2"/>
                </a:solidFill>
              </a:rPr>
              <a:t>cheatsheet</a:t>
            </a:r>
            <a:endParaRPr lang="en-US" sz="2000" dirty="0">
              <a:solidFill>
                <a:schemeClr val="accent2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 err="1">
                <a:solidFill>
                  <a:schemeClr val="accent2"/>
                </a:solidFill>
              </a:rPr>
              <a:t>Slidedeck</a:t>
            </a:r>
            <a:endParaRPr lang="en-US" sz="2000" dirty="0">
              <a:solidFill>
                <a:schemeClr val="accent2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Trailhead links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accent2"/>
                </a:solidFill>
              </a:rPr>
              <a:t>Einstein API links</a:t>
            </a:r>
            <a:br>
              <a:rPr lang="en-US" sz="2000" dirty="0">
                <a:solidFill>
                  <a:schemeClr val="accent2"/>
                </a:solidFill>
              </a:rPr>
            </a:br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dirty="0">
                <a:solidFill>
                  <a:schemeClr val="accent2"/>
                </a:solidFill>
              </a:rPr>
              <a:t>Credit to René </a:t>
            </a:r>
            <a:r>
              <a:rPr lang="en-US" sz="2000" dirty="0" err="1">
                <a:solidFill>
                  <a:schemeClr val="accent2"/>
                </a:solidFill>
              </a:rPr>
              <a:t>Winkelmeyer</a:t>
            </a:r>
            <a:r>
              <a:rPr lang="en-US" sz="2000" dirty="0">
                <a:solidFill>
                  <a:schemeClr val="accent2"/>
                </a:solidFill>
              </a:rPr>
              <a:t> for building the Apex Einstein wrapper functionality.</a:t>
            </a:r>
          </a:p>
          <a:p>
            <a:pPr>
              <a:spcBef>
                <a:spcPts val="300"/>
              </a:spcBef>
              <a:spcAft>
                <a:spcPts val="600"/>
              </a:spcAft>
            </a:pPr>
            <a:endParaRPr lang="en-US" sz="2000" dirty="0">
              <a:solidFill>
                <a:schemeClr val="accent2"/>
              </a:solidFill>
              <a:latin typeface="Salesforce Sans"/>
              <a:cs typeface="Salesforce San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FC0946-2237-7F43-A7C7-A3D028818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853708"/>
            <a:ext cx="1537189" cy="16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70910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 Bergner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Salesforce developer for 7 years with Synaptic AP</a:t>
            </a:r>
          </a:p>
          <a:p>
            <a:r>
              <a:rPr lang="en-US" dirty="0"/>
              <a:t>Architect for a forms and field service application: Youreka</a:t>
            </a:r>
          </a:p>
          <a:p>
            <a:pPr lvl="1"/>
            <a:r>
              <a:rPr lang="en-US" dirty="0">
                <a:hlinkClick r:id="rId3"/>
              </a:rPr>
              <a:t>http://www.youreka.io</a:t>
            </a:r>
            <a:endParaRPr lang="en-US" dirty="0"/>
          </a:p>
          <a:p>
            <a:pPr lvl="1"/>
            <a:r>
              <a:rPr lang="en-US" dirty="0"/>
              <a:t>Utilizes Einstein to help customers in the field classify photos automatically via our mobile app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11046141" cy="33855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Youreka Product Architect</a:t>
            </a:r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learn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is Einstein Vision?</a:t>
            </a:r>
          </a:p>
          <a:p>
            <a:endParaRPr lang="en-US" dirty="0"/>
          </a:p>
          <a:p>
            <a:r>
              <a:rPr lang="en-US" dirty="0"/>
              <a:t>How to prepare photos, upload photos, and train Einstein</a:t>
            </a:r>
          </a:p>
          <a:p>
            <a:endParaRPr lang="en-US" dirty="0"/>
          </a:p>
          <a:p>
            <a:r>
              <a:rPr lang="en-US" dirty="0"/>
              <a:t>A quick demo of Einstein Vision in action!</a:t>
            </a:r>
          </a:p>
          <a:p>
            <a:endParaRPr lang="en-US" dirty="0"/>
          </a:p>
          <a:p>
            <a:r>
              <a:rPr lang="en-US" dirty="0"/>
              <a:t>Next steps you can accomplish on your own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0886F-53EC-D14B-8A2E-B646B70D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920" y="3263153"/>
            <a:ext cx="3987379" cy="18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084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Einstein Vision?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571499" y="1764286"/>
            <a:ext cx="10390667" cy="3214113"/>
          </a:xfrm>
        </p:spPr>
        <p:txBody>
          <a:bodyPr/>
          <a:lstStyle/>
          <a:p>
            <a:r>
              <a:rPr lang="en-US" dirty="0"/>
              <a:t>The Einstein Vision API allows you to classify photos based on your own categorized images.</a:t>
            </a:r>
          </a:p>
          <a:p>
            <a:pPr marL="457200" indent="-457200">
              <a:buAutoNum type="arabicParenR"/>
            </a:pPr>
            <a:r>
              <a:rPr lang="en-US" dirty="0"/>
              <a:t>You upload categorized sample images</a:t>
            </a:r>
          </a:p>
          <a:p>
            <a:pPr marL="457200" indent="-457200">
              <a:buAutoNum type="arabicParenR"/>
            </a:pPr>
            <a:r>
              <a:rPr lang="en-US" dirty="0"/>
              <a:t>You run a few commands to train Einstein</a:t>
            </a:r>
          </a:p>
          <a:p>
            <a:pPr marL="457200" indent="-457200">
              <a:buAutoNum type="arabicParenR"/>
            </a:pPr>
            <a:r>
              <a:rPr lang="en-US" dirty="0"/>
              <a:t>You’re done! Now you can send images via an API callout and get back results!</a:t>
            </a:r>
          </a:p>
        </p:txBody>
      </p:sp>
    </p:spTree>
    <p:extLst>
      <p:ext uri="{BB962C8B-B14F-4D97-AF65-F5344CB8AC3E}">
        <p14:creationId xmlns:p14="http://schemas.microsoft.com/office/powerpoint/2010/main" val="5144769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use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Let’s consider how it may be useful in several industries: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Expedite site inspections – an on-site inspector could classify mold immediately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Product compliance –verifying brand compliance or product placement</a:t>
            </a:r>
          </a:p>
          <a:p>
            <a:pPr marL="0" lvl="1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>
                <a:solidFill>
                  <a:schemeClr val="accent2"/>
                </a:solidFill>
              </a:rPr>
              <a:t>Assist field service technicians – a technician could classify parts, or quickly check inventory for a specific part</a:t>
            </a:r>
          </a:p>
        </p:txBody>
      </p:sp>
    </p:spTree>
    <p:extLst>
      <p:ext uri="{BB962C8B-B14F-4D97-AF65-F5344CB8AC3E}">
        <p14:creationId xmlns:p14="http://schemas.microsoft.com/office/powerpoint/2010/main" val="40326556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571501" y="1764285"/>
            <a:ext cx="5408386" cy="4223766"/>
          </a:xfrm>
        </p:spPr>
        <p:txBody>
          <a:bodyPr/>
          <a:lstStyle/>
          <a:p>
            <a:r>
              <a:rPr lang="en-US" dirty="0"/>
              <a:t>First we need to create a user for Einstein </a:t>
            </a:r>
            <a:br>
              <a:rPr lang="en-US" dirty="0"/>
            </a:br>
            <a:r>
              <a:rPr lang="en-US" dirty="0">
                <a:hlinkClick r:id="rId2"/>
              </a:rPr>
              <a:t>https://api.einstein.ai/signup </a:t>
            </a:r>
            <a:endParaRPr lang="en-US" dirty="0"/>
          </a:p>
          <a:p>
            <a:r>
              <a:rPr lang="en-US" dirty="0"/>
              <a:t>After registering you’ll be provided a RSA Private key. </a:t>
            </a:r>
          </a:p>
          <a:p>
            <a:r>
              <a:rPr lang="en-US" dirty="0"/>
              <a:t>Since this user is for DEMO/TESTING ONLY you can copy the key and all of its text to a text file for now.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Register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E47F56-131A-234C-849F-A0819721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525" y="1764285"/>
            <a:ext cx="5626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6072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Install an unmanaged package to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https://github.com/pbergner/df18-einstein-vision</a:t>
            </a:r>
            <a:endParaRPr lang="en-US" dirty="0"/>
          </a:p>
          <a:p>
            <a:r>
              <a:rPr lang="en-US" dirty="0"/>
              <a:t>Note: this package includes bootstrap code to help get you up and running quickly as well as other assets from this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751412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Take lots and lots of photos!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71500" y="2177143"/>
            <a:ext cx="11045952" cy="3810908"/>
          </a:xfrm>
        </p:spPr>
        <p:txBody>
          <a:bodyPr/>
          <a:lstStyle/>
          <a:p>
            <a:r>
              <a:rPr lang="en-US" dirty="0"/>
              <a:t>Create a folder for each photo category and upload sample photos to each</a:t>
            </a:r>
          </a:p>
          <a:p>
            <a:endParaRPr lang="en-US" dirty="0"/>
          </a:p>
          <a:p>
            <a:r>
              <a:rPr lang="en-US" dirty="0"/>
              <a:t>Photo Tips</a:t>
            </a:r>
          </a:p>
          <a:p>
            <a:pPr lvl="1"/>
            <a:r>
              <a:rPr lang="en-US" dirty="0"/>
              <a:t>Include a wide variety of images</a:t>
            </a:r>
          </a:p>
          <a:p>
            <a:pPr lvl="1"/>
            <a:r>
              <a:rPr lang="en-US" dirty="0"/>
              <a:t>Lots of different angles and backgrounds</a:t>
            </a:r>
          </a:p>
          <a:p>
            <a:pPr lvl="1"/>
            <a:r>
              <a:rPr lang="en-US" dirty="0"/>
              <a:t>Color and </a:t>
            </a:r>
            <a:r>
              <a:rPr lang="en-US" dirty="0" err="1"/>
              <a:t>black&amp;white</a:t>
            </a:r>
            <a:endParaRPr lang="en-US" dirty="0"/>
          </a:p>
          <a:p>
            <a:pPr lvl="1"/>
            <a:r>
              <a:rPr lang="en-US" dirty="0"/>
              <a:t>Blurred</a:t>
            </a:r>
          </a:p>
          <a:p>
            <a:pPr lvl="1"/>
            <a:r>
              <a:rPr lang="en-US" dirty="0"/>
              <a:t>That contain objects it might typically be seen with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571503" y="1097179"/>
            <a:ext cx="9994897" cy="67710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your chance to prove you really are the amateur photographer you say you are on your online dating profile</a:t>
            </a:r>
          </a:p>
        </p:txBody>
      </p:sp>
    </p:spTree>
    <p:extLst>
      <p:ext uri="{BB962C8B-B14F-4D97-AF65-F5344CB8AC3E}">
        <p14:creationId xmlns:p14="http://schemas.microsoft.com/office/powerpoint/2010/main" val="29643825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to Train Einstein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Yes we can teach him a thing or two.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5CF7E-E95C-2A4E-B17F-0A4A7F59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292" y="2755305"/>
            <a:ext cx="2683103" cy="279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4089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alesforce PPT Template - 2018 ">
  <a:themeElements>
    <a:clrScheme name="Corporate Colors - November 2017">
      <a:dk1>
        <a:srgbClr val="205CA0"/>
      </a:dk1>
      <a:lt1>
        <a:srgbClr val="FFFFFF"/>
      </a:lt1>
      <a:dk2>
        <a:srgbClr val="3EA1E0"/>
      </a:dk2>
      <a:lt2>
        <a:srgbClr val="8D837B"/>
      </a:lt2>
      <a:accent1>
        <a:srgbClr val="032E61"/>
      </a:accent1>
      <a:accent2>
        <a:srgbClr val="59575C"/>
      </a:accent2>
      <a:accent3>
        <a:srgbClr val="7F2443"/>
      </a:accent3>
      <a:accent4>
        <a:srgbClr val="4B2248"/>
      </a:accent4>
      <a:accent5>
        <a:srgbClr val="3D867D"/>
      </a:accent5>
      <a:accent6>
        <a:srgbClr val="ED7633"/>
      </a:accent6>
      <a:hlink>
        <a:srgbClr val="3E6E84"/>
      </a:hlink>
      <a:folHlink>
        <a:srgbClr val="537E77"/>
      </a:folHlink>
    </a:clrScheme>
    <a:fontScheme name="Salesforce">
      <a:majorFont>
        <a:latin typeface="Salesforce Sans"/>
        <a:ea typeface=""/>
        <a:cs typeface=""/>
      </a:majorFont>
      <a:minorFont>
        <a:latin typeface="Salesforce San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scene3d>
          <a:camera prst="orthographicFront"/>
          <a:lightRig rig="contrasting" dir="t">
            <a:rot lat="0" lon="0" rev="2400000"/>
          </a:lightRig>
        </a:scene3d>
        <a:sp3d prstMaterial="powder">
          <a:bevelB w="0" h="0"/>
        </a:sp3d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latin typeface="Salesforce Sans"/>
            <a:cs typeface="Salesforce San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300"/>
          </a:spcBef>
          <a:spcAft>
            <a:spcPts val="600"/>
          </a:spcAft>
          <a:defRPr sz="2000" smtClean="0">
            <a:solidFill>
              <a:schemeClr val="accent2"/>
            </a:solidFill>
            <a:latin typeface="Salesforce Sans"/>
            <a:cs typeface="Salesforce San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_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Salesforce 2014 Inter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115009</TotalTime>
  <Words>784</Words>
  <Application>Microsoft Macintosh PowerPoint</Application>
  <PresentationFormat>Custom</PresentationFormat>
  <Paragraphs>100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Gill Sans</vt:lpstr>
      <vt:lpstr>Salesforce Sans</vt:lpstr>
      <vt:lpstr>Salesforce Sans Light</vt:lpstr>
      <vt:lpstr>VAG Rounded Std Light</vt:lpstr>
      <vt:lpstr>Wingdings</vt:lpstr>
      <vt:lpstr>Salesforce PPT Template - 2018 </vt:lpstr>
      <vt:lpstr>Explore how Einstein Vision can help categorize your photos</vt:lpstr>
      <vt:lpstr>Phil Bergner</vt:lpstr>
      <vt:lpstr>What you’ll learn today</vt:lpstr>
      <vt:lpstr>What is Einstein Vision?</vt:lpstr>
      <vt:lpstr>How can I use it?</vt:lpstr>
      <vt:lpstr>1. Register</vt:lpstr>
      <vt:lpstr>2. Install an unmanaged package to get started</vt:lpstr>
      <vt:lpstr>3. Take lots and lots of photos!</vt:lpstr>
      <vt:lpstr>Time to Train Einstein</vt:lpstr>
      <vt:lpstr>4. Generate an OAuth Token</vt:lpstr>
      <vt:lpstr>5. Upload your photos to Einstein</vt:lpstr>
      <vt:lpstr>6. Copy your dataset ID from the result</vt:lpstr>
      <vt:lpstr>7. Train your Dataset</vt:lpstr>
      <vt:lpstr>8. Copy your model Id from the result</vt:lpstr>
      <vt:lpstr>What did we do?</vt:lpstr>
      <vt:lpstr>Navigate to the Einstein Details Custom Metadata</vt:lpstr>
      <vt:lpstr>Time to test it out!</vt:lpstr>
      <vt:lpstr>Next Steps</vt:lpstr>
      <vt:lpstr>Thank you!</vt:lpstr>
    </vt:vector>
  </TitlesOfParts>
  <Manager>Aaron Rabideau</Manager>
  <Company>Salesforce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Salesforce  - Corporate Presentation Template</dc:title>
  <dc:subject/>
  <dc:creator>Salesforce</dc:creator>
  <cp:keywords/>
  <dc:description/>
  <cp:lastModifiedBy>Phil Bergner</cp:lastModifiedBy>
  <cp:revision>4812</cp:revision>
  <cp:lastPrinted>2017-11-20T01:26:19Z</cp:lastPrinted>
  <dcterms:created xsi:type="dcterms:W3CDTF">2014-09-29T18:28:17Z</dcterms:created>
  <dcterms:modified xsi:type="dcterms:W3CDTF">2018-09-13T13:13:36Z</dcterms:modified>
  <cp:category/>
</cp:coreProperties>
</file>